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 id="2147483675" r:id="rId6"/>
  </p:sldMasterIdLst>
  <p:notesMasterIdLst>
    <p:notesMasterId r:id="rId41"/>
  </p:notesMasterIdLst>
  <p:handoutMasterIdLst>
    <p:handoutMasterId r:id="rId42"/>
  </p:handoutMasterIdLst>
  <p:sldIdLst>
    <p:sldId id="256" r:id="rId7"/>
    <p:sldId id="257" r:id="rId8"/>
    <p:sldId id="291" r:id="rId9"/>
    <p:sldId id="296" r:id="rId10"/>
    <p:sldId id="292" r:id="rId11"/>
    <p:sldId id="259" r:id="rId12"/>
    <p:sldId id="260" r:id="rId13"/>
    <p:sldId id="261" r:id="rId14"/>
    <p:sldId id="262" r:id="rId15"/>
    <p:sldId id="263" r:id="rId16"/>
    <p:sldId id="264" r:id="rId17"/>
    <p:sldId id="265" r:id="rId18"/>
    <p:sldId id="293" r:id="rId19"/>
    <p:sldId id="278" r:id="rId20"/>
    <p:sldId id="281" r:id="rId21"/>
    <p:sldId id="294" r:id="rId22"/>
    <p:sldId id="295" r:id="rId23"/>
    <p:sldId id="286" r:id="rId24"/>
    <p:sldId id="287" r:id="rId25"/>
    <p:sldId id="298" r:id="rId26"/>
    <p:sldId id="299" r:id="rId27"/>
    <p:sldId id="301" r:id="rId28"/>
    <p:sldId id="302" r:id="rId29"/>
    <p:sldId id="306" r:id="rId30"/>
    <p:sldId id="304" r:id="rId31"/>
    <p:sldId id="305" r:id="rId32"/>
    <p:sldId id="307" r:id="rId33"/>
    <p:sldId id="303" r:id="rId34"/>
    <p:sldId id="309" r:id="rId35"/>
    <p:sldId id="310" r:id="rId36"/>
    <p:sldId id="311" r:id="rId37"/>
    <p:sldId id="312" r:id="rId38"/>
    <p:sldId id="271" r:id="rId39"/>
    <p:sldId id="308" r:id="rId40"/>
  </p:sldIdLst>
  <p:sldSz cx="12192000" cy="6858000"/>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5" autoAdjust="0"/>
    <p:restoredTop sz="90655" autoAdjust="0"/>
  </p:normalViewPr>
  <p:slideViewPr>
    <p:cSldViewPr snapToGrid="0">
      <p:cViewPr varScale="1">
        <p:scale>
          <a:sx n="90" d="100"/>
          <a:sy n="90" d="100"/>
        </p:scale>
        <p:origin x="354" y="96"/>
      </p:cViewPr>
      <p:guideLst/>
    </p:cSldViewPr>
  </p:slideViewPr>
  <p:outlineViewPr>
    <p:cViewPr>
      <p:scale>
        <a:sx n="33" d="100"/>
        <a:sy n="33" d="100"/>
      </p:scale>
      <p:origin x="0" y="-288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03" y="29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gs" Target="tags/tag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10/23/2025</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10/23/2025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a:t>
            </a:fld>
            <a:endParaRPr lang="en-US" dirty="0"/>
          </a:p>
        </p:txBody>
      </p:sp>
    </p:spTree>
    <p:extLst>
      <p:ext uri="{BB962C8B-B14F-4D97-AF65-F5344CB8AC3E}">
        <p14:creationId xmlns:p14="http://schemas.microsoft.com/office/powerpoint/2010/main" val="17781288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127006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855650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9566418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37462230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14</a:t>
            </a:fld>
            <a:endParaRPr lang="en-US" dirty="0"/>
          </a:p>
        </p:txBody>
      </p:sp>
    </p:spTree>
    <p:extLst>
      <p:ext uri="{BB962C8B-B14F-4D97-AF65-F5344CB8AC3E}">
        <p14:creationId xmlns:p14="http://schemas.microsoft.com/office/powerpoint/2010/main" val="218252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15</a:t>
            </a:fld>
            <a:endParaRPr lang="en-US" dirty="0"/>
          </a:p>
        </p:txBody>
      </p:sp>
    </p:spTree>
    <p:extLst>
      <p:ext uri="{BB962C8B-B14F-4D97-AF65-F5344CB8AC3E}">
        <p14:creationId xmlns:p14="http://schemas.microsoft.com/office/powerpoint/2010/main" val="1025326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16</a:t>
            </a:fld>
            <a:endParaRPr lang="en-US" dirty="0"/>
          </a:p>
        </p:txBody>
      </p:sp>
    </p:spTree>
    <p:extLst>
      <p:ext uri="{BB962C8B-B14F-4D97-AF65-F5344CB8AC3E}">
        <p14:creationId xmlns:p14="http://schemas.microsoft.com/office/powerpoint/2010/main" val="7562392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17</a:t>
            </a:fld>
            <a:endParaRPr lang="en-US" dirty="0"/>
          </a:p>
        </p:txBody>
      </p:sp>
    </p:spTree>
    <p:extLst>
      <p:ext uri="{BB962C8B-B14F-4D97-AF65-F5344CB8AC3E}">
        <p14:creationId xmlns:p14="http://schemas.microsoft.com/office/powerpoint/2010/main" val="17457234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18</a:t>
            </a:fld>
            <a:endParaRPr lang="en-US" dirty="0"/>
          </a:p>
        </p:txBody>
      </p:sp>
    </p:spTree>
    <p:extLst>
      <p:ext uri="{BB962C8B-B14F-4D97-AF65-F5344CB8AC3E}">
        <p14:creationId xmlns:p14="http://schemas.microsoft.com/office/powerpoint/2010/main" val="23865425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19</a:t>
            </a:fld>
            <a:endParaRPr lang="en-US" dirty="0"/>
          </a:p>
        </p:txBody>
      </p:sp>
    </p:spTree>
    <p:extLst>
      <p:ext uri="{BB962C8B-B14F-4D97-AF65-F5344CB8AC3E}">
        <p14:creationId xmlns:p14="http://schemas.microsoft.com/office/powerpoint/2010/main" val="3821045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a:t>
            </a:fld>
            <a:endParaRPr lang="en-US" dirty="0"/>
          </a:p>
        </p:txBody>
      </p:sp>
    </p:spTree>
    <p:extLst>
      <p:ext uri="{BB962C8B-B14F-4D97-AF65-F5344CB8AC3E}">
        <p14:creationId xmlns:p14="http://schemas.microsoft.com/office/powerpoint/2010/main" val="40404389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20</a:t>
            </a:fld>
            <a:endParaRPr lang="en-US" dirty="0"/>
          </a:p>
        </p:txBody>
      </p:sp>
    </p:spTree>
    <p:extLst>
      <p:ext uri="{BB962C8B-B14F-4D97-AF65-F5344CB8AC3E}">
        <p14:creationId xmlns:p14="http://schemas.microsoft.com/office/powerpoint/2010/main" val="19358552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21</a:t>
            </a:fld>
            <a:endParaRPr lang="en-US" dirty="0"/>
          </a:p>
        </p:txBody>
      </p:sp>
    </p:spTree>
    <p:extLst>
      <p:ext uri="{BB962C8B-B14F-4D97-AF65-F5344CB8AC3E}">
        <p14:creationId xmlns:p14="http://schemas.microsoft.com/office/powerpoint/2010/main" val="41537344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B419B-461D-D97A-549A-845A7C1B93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1D304-D7A3-240F-7C64-7891E4E01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430F67-2541-CC06-6197-FE292434B5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B54C6A-DDF8-4ABE-0BA6-ED15C897A578}"/>
              </a:ext>
            </a:extLst>
          </p:cNvPr>
          <p:cNvSpPr>
            <a:spLocks noGrp="1"/>
          </p:cNvSpPr>
          <p:nvPr>
            <p:ph type="sldNum" sz="quarter" idx="5"/>
          </p:nvPr>
        </p:nvSpPr>
        <p:spPr/>
        <p:txBody>
          <a:bodyPr/>
          <a:lstStyle/>
          <a:p>
            <a:fld id="{22289C57-55D7-40A4-A101-E74FAC7A092B}" type="slidenum">
              <a:rPr lang="en-US" smtClean="0"/>
              <a:t>22</a:t>
            </a:fld>
            <a:endParaRPr lang="en-US" dirty="0"/>
          </a:p>
        </p:txBody>
      </p:sp>
    </p:spTree>
    <p:extLst>
      <p:ext uri="{BB962C8B-B14F-4D97-AF65-F5344CB8AC3E}">
        <p14:creationId xmlns:p14="http://schemas.microsoft.com/office/powerpoint/2010/main" val="34720054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4043B-773B-308F-1085-FFDEDE2545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BC0C6-D8E4-ED0A-A9A5-69B01C21FF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024C0-7712-D040-3139-6E208F6253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01B08E-7500-4491-79D5-0AC42EDE158D}"/>
              </a:ext>
            </a:extLst>
          </p:cNvPr>
          <p:cNvSpPr>
            <a:spLocks noGrp="1"/>
          </p:cNvSpPr>
          <p:nvPr>
            <p:ph type="sldNum" sz="quarter" idx="5"/>
          </p:nvPr>
        </p:nvSpPr>
        <p:spPr/>
        <p:txBody>
          <a:bodyPr/>
          <a:lstStyle/>
          <a:p>
            <a:fld id="{22289C57-55D7-40A4-A101-E74FAC7A092B}" type="slidenum">
              <a:rPr lang="en-US" smtClean="0"/>
              <a:t>23</a:t>
            </a:fld>
            <a:endParaRPr lang="en-US" dirty="0"/>
          </a:p>
        </p:txBody>
      </p:sp>
    </p:spTree>
    <p:extLst>
      <p:ext uri="{BB962C8B-B14F-4D97-AF65-F5344CB8AC3E}">
        <p14:creationId xmlns:p14="http://schemas.microsoft.com/office/powerpoint/2010/main" val="1147234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16647-2E37-0B22-557F-40E30F77D6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216AE8-9804-045B-E37C-4AAF61E0F9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67B491-D2C5-26B3-FDDD-7A573FA6F8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094A2D-71E1-9B95-2FEA-9A398F64F114}"/>
              </a:ext>
            </a:extLst>
          </p:cNvPr>
          <p:cNvSpPr>
            <a:spLocks noGrp="1"/>
          </p:cNvSpPr>
          <p:nvPr>
            <p:ph type="sldNum" sz="quarter" idx="5"/>
          </p:nvPr>
        </p:nvSpPr>
        <p:spPr/>
        <p:txBody>
          <a:bodyPr/>
          <a:lstStyle/>
          <a:p>
            <a:fld id="{22289C57-55D7-40A4-A101-E74FAC7A092B}" type="slidenum">
              <a:rPr lang="en-US" smtClean="0"/>
              <a:t>24</a:t>
            </a:fld>
            <a:endParaRPr lang="en-US" dirty="0"/>
          </a:p>
        </p:txBody>
      </p:sp>
    </p:spTree>
    <p:extLst>
      <p:ext uri="{BB962C8B-B14F-4D97-AF65-F5344CB8AC3E}">
        <p14:creationId xmlns:p14="http://schemas.microsoft.com/office/powerpoint/2010/main" val="3275394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9C5C9-7A58-AC37-B4C8-A68134A389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6B20FC-848D-15F9-AC80-878947360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B22D7C-8242-F7B8-ED12-AD73537314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7D26AF-6453-5A26-99D1-01BD3F6471A2}"/>
              </a:ext>
            </a:extLst>
          </p:cNvPr>
          <p:cNvSpPr>
            <a:spLocks noGrp="1"/>
          </p:cNvSpPr>
          <p:nvPr>
            <p:ph type="sldNum" sz="quarter" idx="5"/>
          </p:nvPr>
        </p:nvSpPr>
        <p:spPr/>
        <p:txBody>
          <a:bodyPr/>
          <a:lstStyle/>
          <a:p>
            <a:fld id="{22289C57-55D7-40A4-A101-E74FAC7A092B}" type="slidenum">
              <a:rPr lang="en-US" smtClean="0"/>
              <a:t>25</a:t>
            </a:fld>
            <a:endParaRPr lang="en-US" dirty="0"/>
          </a:p>
        </p:txBody>
      </p:sp>
    </p:spTree>
    <p:extLst>
      <p:ext uri="{BB962C8B-B14F-4D97-AF65-F5344CB8AC3E}">
        <p14:creationId xmlns:p14="http://schemas.microsoft.com/office/powerpoint/2010/main" val="33751481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89FB6-C1AE-4686-4E71-9226A88CF6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293D15-0AB1-F58A-F193-47F7C99EBA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36C441-97F7-8EA2-92C0-AEB334AF6A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7D694D-BBD5-F741-AD11-75E20A69196D}"/>
              </a:ext>
            </a:extLst>
          </p:cNvPr>
          <p:cNvSpPr>
            <a:spLocks noGrp="1"/>
          </p:cNvSpPr>
          <p:nvPr>
            <p:ph type="sldNum" sz="quarter" idx="5"/>
          </p:nvPr>
        </p:nvSpPr>
        <p:spPr/>
        <p:txBody>
          <a:bodyPr/>
          <a:lstStyle/>
          <a:p>
            <a:fld id="{22289C57-55D7-40A4-A101-E74FAC7A092B}" type="slidenum">
              <a:rPr lang="en-US" smtClean="0"/>
              <a:t>26</a:t>
            </a:fld>
            <a:endParaRPr lang="en-US" dirty="0"/>
          </a:p>
        </p:txBody>
      </p:sp>
    </p:spTree>
    <p:extLst>
      <p:ext uri="{BB962C8B-B14F-4D97-AF65-F5344CB8AC3E}">
        <p14:creationId xmlns:p14="http://schemas.microsoft.com/office/powerpoint/2010/main" val="9359611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D80E9-D980-6114-CC7E-5DF666E5E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8DB460-5B9F-C6B4-1880-F9CD7017B2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07175-F771-09D2-026F-AD819D836C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F2C280-10FC-871C-1B96-9C1B9E92D44C}"/>
              </a:ext>
            </a:extLst>
          </p:cNvPr>
          <p:cNvSpPr>
            <a:spLocks noGrp="1"/>
          </p:cNvSpPr>
          <p:nvPr>
            <p:ph type="sldNum" sz="quarter" idx="5"/>
          </p:nvPr>
        </p:nvSpPr>
        <p:spPr/>
        <p:txBody>
          <a:bodyPr/>
          <a:lstStyle/>
          <a:p>
            <a:fld id="{22289C57-55D7-40A4-A101-E74FAC7A092B}" type="slidenum">
              <a:rPr lang="en-US" smtClean="0"/>
              <a:t>27</a:t>
            </a:fld>
            <a:endParaRPr lang="en-US" dirty="0"/>
          </a:p>
        </p:txBody>
      </p:sp>
    </p:spTree>
    <p:extLst>
      <p:ext uri="{BB962C8B-B14F-4D97-AF65-F5344CB8AC3E}">
        <p14:creationId xmlns:p14="http://schemas.microsoft.com/office/powerpoint/2010/main" val="42061387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3AFB0-A21E-5602-4C45-9AB19493CF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3861F-6A8D-B32B-FF03-0D406F3B8F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E65FB4-A3C5-AA68-E17D-DB96D50F165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4B0EAEF-C019-823D-C655-99FD5421038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411835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DEFA7-848C-BFAC-3149-7BE1DD0181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98359-ACBE-D4A2-4254-298C075DF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436295-78AE-0EE2-441A-7D08EE885D4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E778FD-AFE5-A7E5-A417-4CF054B352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3666858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269937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2A82E-C21E-5797-9A77-E20E38CCA4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0F3241-2897-3873-DDC2-D851E34388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26A367-07D8-3DB3-53FB-77C6A253428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7D6BECA-E661-19D9-C404-BD6ADA68084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2368801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A2E53-DA0D-3B98-877D-BFDDFCEC61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7347F8-1356-8D81-E05D-6951493652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446EFB-225A-14BD-B939-8B329CBF75B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F0915C-22E5-D935-DDE3-A820AD41437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36204094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D26A5-2C77-07B2-125A-EFA0E6FAA2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8636F-DF5F-BA86-1530-73D660A206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847029-6518-BBC6-CC0A-4AFAACDDF75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37F66BC-3A93-D20E-9026-86340FD6E9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28561989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33</a:t>
            </a:fld>
            <a:endParaRPr lang="en-US" dirty="0"/>
          </a:p>
        </p:txBody>
      </p:sp>
    </p:spTree>
    <p:extLst>
      <p:ext uri="{BB962C8B-B14F-4D97-AF65-F5344CB8AC3E}">
        <p14:creationId xmlns:p14="http://schemas.microsoft.com/office/powerpoint/2010/main" val="7026838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20C94-0286-D2D6-A95F-6FB693FE1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A0C799-B646-41FE-EBA1-CA97EE7407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790E20-C7FA-9A5E-2728-BE34D3CDB6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95FAFA-B3F7-C3FF-9C3E-3DE23115409A}"/>
              </a:ext>
            </a:extLst>
          </p:cNvPr>
          <p:cNvSpPr>
            <a:spLocks noGrp="1"/>
          </p:cNvSpPr>
          <p:nvPr>
            <p:ph type="sldNum" sz="quarter" idx="5"/>
          </p:nvPr>
        </p:nvSpPr>
        <p:spPr/>
        <p:txBody>
          <a:bodyPr/>
          <a:lstStyle/>
          <a:p>
            <a:fld id="{22289C57-55D7-40A4-A101-E74FAC7A092B}" type="slidenum">
              <a:rPr lang="en-US" smtClean="0"/>
              <a:t>34</a:t>
            </a:fld>
            <a:endParaRPr lang="en-US" dirty="0"/>
          </a:p>
        </p:txBody>
      </p:sp>
    </p:spTree>
    <p:extLst>
      <p:ext uri="{BB962C8B-B14F-4D97-AF65-F5344CB8AC3E}">
        <p14:creationId xmlns:p14="http://schemas.microsoft.com/office/powerpoint/2010/main" val="1209227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1176753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3198467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2479599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1374240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1538590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4862F9-91BE-420D-B081-22789D5C5D2A}" type="slidenum">
              <a:rPr kumimoji="0" lang="en-US" sz="1200" b="0" i="0" u="none" strike="noStrike" kern="1200" cap="none" spc="0" normalizeH="0" baseline="0" noProof="0" smtClean="0">
                <a:ln>
                  <a:noFill/>
                </a:ln>
                <a:solidFill>
                  <a:prstClr val="black"/>
                </a:solidFill>
                <a:effectLst/>
                <a:uLnTx/>
                <a:uFillTx/>
                <a:latin typeface="Aptos" panose="02110004020202020204"/>
                <a:cs typeface="Arial"/>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cs typeface="Arial"/>
            </a:endParaRPr>
          </a:p>
        </p:txBody>
      </p:sp>
    </p:spTree>
    <p:extLst>
      <p:ext uri="{BB962C8B-B14F-4D97-AF65-F5344CB8AC3E}">
        <p14:creationId xmlns:p14="http://schemas.microsoft.com/office/powerpoint/2010/main" val="18199069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41918" y="3329790"/>
            <a:ext cx="4941771" cy="3200400"/>
          </a:xfrm>
        </p:spPr>
        <p:txBody>
          <a:bodyPr anchor="ctr">
            <a:noAutofit/>
          </a:bodyPr>
          <a:lstStyle>
            <a:lvl1pPr algn="l">
              <a:defRPr sz="3600" spc="150" baseline="0"/>
            </a:lvl1pPr>
          </a:lstStyle>
          <a:p>
            <a:r>
              <a:rPr lang="en-US" dirty="0"/>
              <a:t>CLICK TO add title</a:t>
            </a:r>
          </a:p>
        </p:txBody>
      </p:sp>
      <p:pic>
        <p:nvPicPr>
          <p:cNvPr id="8" name="Graphic 7">
            <a:extLst>
              <a:ext uri="{FF2B5EF4-FFF2-40B4-BE49-F238E27FC236}">
                <a16:creationId xmlns:a16="http://schemas.microsoft.com/office/drawing/2014/main" id="{A04F1E16-9A84-4D0E-9706-79C396AF6AE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1" y="895350"/>
            <a:ext cx="3247662" cy="1917700"/>
          </a:xfrm>
        </p:spPr>
        <p:txBody>
          <a:bodyPr>
            <a:normAutofit/>
          </a:bodyPr>
          <a:lstStyle>
            <a:lvl1pPr algn="l">
              <a:defRPr lang="en-US" sz="24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A14C3057-3BCC-F9A2-98D8-17DDB36F1823}"/>
              </a:ext>
            </a:extLst>
          </p:cNvPr>
          <p:cNvSpPr>
            <a:spLocks noGrp="1"/>
          </p:cNvSpPr>
          <p:nvPr>
            <p:ph sz="half" idx="16" hasCustomPrompt="1"/>
          </p:nvPr>
        </p:nvSpPr>
        <p:spPr>
          <a:xfrm>
            <a:off x="838200" y="2813049"/>
            <a:ext cx="3247662" cy="323849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4216396" y="895927"/>
            <a:ext cx="7137404" cy="5115889"/>
          </a:xfrm>
        </p:spPr>
        <p:txBody>
          <a:bodyPr>
            <a:normAutofit/>
          </a:bodyPr>
          <a:lstStyle>
            <a:lvl1pPr marL="0" indent="0" algn="ctr">
              <a:buNone/>
              <a:defRPr sz="2000"/>
            </a:lvl1pPr>
          </a:lstStyle>
          <a:p>
            <a:r>
              <a:rPr lang="en-US"/>
              <a:t>Click icon to add table</a:t>
            </a:r>
            <a:endParaRPr lang="en-US" dirty="0"/>
          </a:p>
        </p:txBody>
      </p:sp>
      <p:sp>
        <p:nvSpPr>
          <p:cNvPr id="10" name="Footer Placeholder 4">
            <a:extLst>
              <a:ext uri="{FF2B5EF4-FFF2-40B4-BE49-F238E27FC236}">
                <a16:creationId xmlns:a16="http://schemas.microsoft.com/office/drawing/2014/main" id="{5F91997C-538B-C8B9-14D7-31A1932F69C3}"/>
              </a:ext>
            </a:extLst>
          </p:cNvPr>
          <p:cNvSpPr>
            <a:spLocks noGrp="1"/>
          </p:cNvSpPr>
          <p:nvPr>
            <p:ph type="ftr" sz="quarter" idx="11"/>
          </p:nvPr>
        </p:nvSpPr>
        <p:spPr>
          <a:xfrm>
            <a:off x="731615" y="6356349"/>
            <a:ext cx="3819228" cy="365125"/>
          </a:xfrm>
        </p:spPr>
        <p:txBody>
          <a:bodyPr/>
          <a:lstStyle>
            <a:lvl1pPr algn="l">
              <a:defRPr sz="900"/>
            </a:lvl1pPr>
          </a:lstStyle>
          <a:p>
            <a:r>
              <a:rPr lang="en-US" dirty="0"/>
              <a:t>PRESENTATION TITLE</a:t>
            </a:r>
          </a:p>
        </p:txBody>
      </p:sp>
      <p:sp>
        <p:nvSpPr>
          <p:cNvPr id="11" name="Slide Number Placeholder 5">
            <a:extLst>
              <a:ext uri="{FF2B5EF4-FFF2-40B4-BE49-F238E27FC236}">
                <a16:creationId xmlns:a16="http://schemas.microsoft.com/office/drawing/2014/main" id="{1F777EF4-982E-9337-7E82-31DC723C1273}"/>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grpSp>
        <p:nvGrpSpPr>
          <p:cNvPr id="14" name="Group 13">
            <a:extLst>
              <a:ext uri="{FF2B5EF4-FFF2-40B4-BE49-F238E27FC236}">
                <a16:creationId xmlns:a16="http://schemas.microsoft.com/office/drawing/2014/main" id="{E34303BA-AFB6-0E22-486F-785994E3B7B1}"/>
              </a:ext>
              <a:ext uri="{C183D7F6-B498-43B3-948B-1728B52AA6E4}">
                <adec:decorative xmlns:adec="http://schemas.microsoft.com/office/drawing/2017/decorative" val="1"/>
              </a:ext>
            </a:extLst>
          </p:cNvPr>
          <p:cNvGrpSpPr/>
          <p:nvPr userDrawn="1"/>
        </p:nvGrpSpPr>
        <p:grpSpPr>
          <a:xfrm>
            <a:off x="0" y="0"/>
            <a:ext cx="2327564" cy="1505528"/>
            <a:chOff x="0" y="0"/>
            <a:chExt cx="2238376" cy="3105150"/>
          </a:xfrm>
        </p:grpSpPr>
        <p:cxnSp>
          <p:nvCxnSpPr>
            <p:cNvPr id="15" name="Straight Connector 14">
              <a:extLst>
                <a:ext uri="{FF2B5EF4-FFF2-40B4-BE49-F238E27FC236}">
                  <a16:creationId xmlns:a16="http://schemas.microsoft.com/office/drawing/2014/main" id="{F66E3A08-02EB-7B54-5089-E7A7F19FD725}"/>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14F9BE5-00B2-ADDF-771C-AB098B36C820}"/>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808163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838200" y="337192"/>
            <a:ext cx="5655197" cy="199786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838200" y="2705177"/>
            <a:ext cx="5733772" cy="448990"/>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hasCustomPrompt="1"/>
          </p:nvPr>
        </p:nvSpPr>
        <p:spPr>
          <a:xfrm>
            <a:off x="838199" y="3154166"/>
            <a:ext cx="5733773" cy="3032733"/>
          </a:xfrm>
        </p:spPr>
        <p:txBody>
          <a:bodyPr>
            <a:normAutofit/>
          </a:bodyPr>
          <a:lstStyle>
            <a:lvl1pPr marL="285750" indent="-285750">
              <a:lnSpc>
                <a:spcPct val="100000"/>
              </a:lnSpc>
              <a:buFont typeface="Arial" panose="020B0604020202020204" pitchFamily="34" charset="0"/>
              <a:buChar char="•"/>
              <a:defRPr sz="1800" spc="50" baseline="0"/>
            </a:lvl1pPr>
            <a:lvl2pPr marL="742950" indent="-285750">
              <a:lnSpc>
                <a:spcPct val="100000"/>
              </a:lnSpc>
              <a:buFont typeface="Arial" panose="020B0604020202020204" pitchFamily="34" charset="0"/>
              <a:buChar char="•"/>
              <a:defRPr sz="1800" spc="50" baseline="0"/>
            </a:lvl2pPr>
            <a:lvl3pPr marL="1200150" indent="-285750">
              <a:lnSpc>
                <a:spcPct val="100000"/>
              </a:lnSpc>
              <a:buFont typeface="Arial" panose="020B0604020202020204" pitchFamily="34" charset="0"/>
              <a:buChar char="•"/>
              <a:defRPr sz="1800" spc="50" baseline="0"/>
            </a:lvl3pPr>
            <a:lvl4pPr marL="1657350" indent="-285750">
              <a:lnSpc>
                <a:spcPct val="100000"/>
              </a:lnSpc>
              <a:buFont typeface="Arial" panose="020B0604020202020204" pitchFamily="34" charset="0"/>
              <a:buChar char="•"/>
              <a:defRPr sz="1800" spc="50" baseline="0"/>
            </a:lvl4pPr>
            <a:lvl5pPr marL="2114550" indent="-285750">
              <a:lnSpc>
                <a:spcPct val="100000"/>
              </a:lnSpc>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887108" y="2705177"/>
            <a:ext cx="3943627" cy="448989"/>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120DFF5-B64A-9744-4500-1D7BBA19BF1C}"/>
              </a:ext>
            </a:extLst>
          </p:cNvPr>
          <p:cNvSpPr>
            <a:spLocks noGrp="1"/>
          </p:cNvSpPr>
          <p:nvPr>
            <p:ph sz="half" idx="14" hasCustomPrompt="1"/>
          </p:nvPr>
        </p:nvSpPr>
        <p:spPr>
          <a:xfrm>
            <a:off x="7887107" y="3164867"/>
            <a:ext cx="3943627" cy="3032733"/>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a:xfrm>
            <a:off x="843986" y="6356350"/>
            <a:ext cx="4114800" cy="365125"/>
          </a:xfrm>
        </p:spPr>
        <p:txBody>
          <a:bodyPr/>
          <a:lstStyle>
            <a:lvl1pPr algn="l">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3" name="Graphic 12">
            <a:extLst>
              <a:ext uri="{FF2B5EF4-FFF2-40B4-BE49-F238E27FC236}">
                <a16:creationId xmlns:a16="http://schemas.microsoft.com/office/drawing/2014/main" id="{E0588715-35AD-8BE1-A5FC-E28BDD3854A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645" t="319" r="28732" b="73496"/>
          <a:stretch/>
        </p:blipFill>
        <p:spPr>
          <a:xfrm rot="10800000" flipH="1">
            <a:off x="6308436" y="-11"/>
            <a:ext cx="5883564" cy="236642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544E9C70-0200-3C21-7766-CB9EA5FBFA88}"/>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1" name="Straight Connector 10">
              <a:extLst>
                <a:ext uri="{FF2B5EF4-FFF2-40B4-BE49-F238E27FC236}">
                  <a16:creationId xmlns:a16="http://schemas.microsoft.com/office/drawing/2014/main" id="{1D5E4B16-2071-DEE9-BE53-F35AFBEFCA57}"/>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B2B071-0355-D550-18A8-9D515CA1698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0" y="353550"/>
            <a:ext cx="10515600" cy="1325563"/>
          </a:xfrm>
        </p:spPr>
        <p:txBody>
          <a:bodyPr anchor="b">
            <a:normAutofit/>
          </a:bodyPr>
          <a:lstStyle>
            <a:lvl1pPr algn="ctr">
              <a:defRPr lang="en-US" sz="2800" kern="1200" spc="150" baseline="0" dirty="0">
                <a:solidFill>
                  <a:schemeClr val="tx1"/>
                </a:solidFill>
                <a:latin typeface="+mj-lt"/>
                <a:ea typeface="+mj-ea"/>
                <a:cs typeface="+mj-cs"/>
              </a:defRPr>
            </a:lvl1pPr>
          </a:lstStyle>
          <a:p>
            <a:r>
              <a:rPr lang="en-US" dirty="0"/>
              <a:t>CLICK TO add title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570963"/>
          </a:xfrm>
        </p:spPr>
        <p:txBody>
          <a:bodyPr>
            <a:normAutofit/>
          </a:bodyPr>
          <a:lstStyle>
            <a:lvl1pPr marL="0" indent="0" algn="ctr">
              <a:buNone/>
              <a:defRPr sz="2000"/>
            </a:lvl1pPr>
          </a:lstStyle>
          <a:p>
            <a:r>
              <a:rPr lang="en-US"/>
              <a:t>Click icon to add table</a:t>
            </a:r>
            <a:endParaRPr lang="en-US" dirty="0"/>
          </a:p>
        </p:txBody>
      </p:sp>
      <p:sp>
        <p:nvSpPr>
          <p:cNvPr id="6" name="Footer Placeholder 4">
            <a:extLst>
              <a:ext uri="{FF2B5EF4-FFF2-40B4-BE49-F238E27FC236}">
                <a16:creationId xmlns:a16="http://schemas.microsoft.com/office/drawing/2014/main" id="{BFB554B2-4C33-2975-9F27-94B8AE71DF13}"/>
              </a:ext>
            </a:extLst>
          </p:cNvPr>
          <p:cNvSpPr>
            <a:spLocks noGrp="1"/>
          </p:cNvSpPr>
          <p:nvPr>
            <p:ph type="ftr" sz="quarter" idx="11"/>
          </p:nvPr>
        </p:nvSpPr>
        <p:spPr>
          <a:xfrm>
            <a:off x="838200" y="6356349"/>
            <a:ext cx="3819228" cy="365125"/>
          </a:xfrm>
        </p:spPr>
        <p:txBody>
          <a:bodyPr/>
          <a:lstStyle>
            <a:lvl1pPr algn="l">
              <a:defRPr sz="900"/>
            </a:lvl1pPr>
          </a:lstStyle>
          <a:p>
            <a:r>
              <a:rPr lang="en-US" dirty="0"/>
              <a:t>PRESENTATION TITLE</a:t>
            </a:r>
          </a:p>
        </p:txBody>
      </p:sp>
      <p:sp>
        <p:nvSpPr>
          <p:cNvPr id="7" name="Slide Number Placeholder 5">
            <a:extLst>
              <a:ext uri="{FF2B5EF4-FFF2-40B4-BE49-F238E27FC236}">
                <a16:creationId xmlns:a16="http://schemas.microsoft.com/office/drawing/2014/main" id="{503C6776-E983-2BA3-1054-75996FE0FD22}"/>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hasCustomPrompt="1"/>
          </p:nvPr>
        </p:nvSpPr>
        <p:spPr>
          <a:xfrm>
            <a:off x="4267200" y="3238103"/>
            <a:ext cx="4179570" cy="2850181"/>
          </a:xfrm>
        </p:spPr>
        <p:txBody>
          <a:bodyPr>
            <a:normAutofit/>
          </a:bodyPr>
          <a:lstStyle>
            <a:lvl1pPr marL="0" indent="0" algn="l">
              <a:lnSpc>
                <a:spcPct val="150000"/>
              </a:lnSpc>
              <a:buNone/>
              <a:defRPr sz="18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6" name="Graphic 5">
            <a:extLst>
              <a:ext uri="{FF2B5EF4-FFF2-40B4-BE49-F238E27FC236}">
                <a16:creationId xmlns:a16="http://schemas.microsoft.com/office/drawing/2014/main" id="{ED3361C9-310A-4255-A94E-B77588962D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4267200" y="6356350"/>
            <a:ext cx="4179570" cy="365125"/>
          </a:xfrm>
        </p:spPr>
        <p:txBody>
          <a:bodyPr/>
          <a:lstStyle>
            <a:lvl1pPr algn="l">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10507-DB23-C03D-F3EC-4E0ED9BCDC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E50B7B-3C04-96AF-1102-5804DE79E1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E2E2E2-9838-73FE-AD15-E44D8126C951}"/>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46796F80-EED9-AE89-2CE5-C0F5C01D04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4A12AB-7CA8-D1B7-2860-AB169A0031BB}"/>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222580798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DC886-CE39-DD5F-8EC3-70FD26AFDB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9577C9-644A-D241-EFF5-7EB0654CAF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16FEF-64EE-7E2C-2768-F4CCCEF4228D}"/>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EAEFC5EA-CC2B-A8A7-A73A-D662D57A9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B7A46-10B0-015A-DF95-AB0CFEF498A3}"/>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2883473283"/>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0BFE3-3C01-31A8-D10A-C6384D4898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BE55FD-BEDE-858B-4B3F-DBA9F2BE66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B54F6E-1806-39E5-2A6B-EA5711AD111D}"/>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5B330C04-5525-6862-BD44-8131467F69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E73614-D0C8-4644-B504-8E1AECA4390A}"/>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226213627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4922D-AE0C-A3D7-4A6D-59357847B5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5C47CF-0EF3-FF8B-324A-5ADF68C8EF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212BE1-0C37-7663-0F05-75E1BFA8DC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C221DC-469E-0F3F-4820-FD00C95DCF76}"/>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6" name="Footer Placeholder 5">
            <a:extLst>
              <a:ext uri="{FF2B5EF4-FFF2-40B4-BE49-F238E27FC236}">
                <a16:creationId xmlns:a16="http://schemas.microsoft.com/office/drawing/2014/main" id="{E86D9927-3923-C849-2447-4FEE27E89B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64E3F5-E2E5-333F-C74D-B0C1FA130B1C}"/>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87739552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5E1F5-2A32-3BBA-0174-1930287F49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3B5385-165B-77E3-C6C9-3D30E0AB7D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111889-3ECE-2EB6-A4E9-7F1755D261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1FD2B6-4115-B441-6320-1F426C5AB0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D653E5-96AA-E92B-ED72-951754B405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B8DC97-6D81-CEF2-9164-996671E9B2ED}"/>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8" name="Footer Placeholder 7">
            <a:extLst>
              <a:ext uri="{FF2B5EF4-FFF2-40B4-BE49-F238E27FC236}">
                <a16:creationId xmlns:a16="http://schemas.microsoft.com/office/drawing/2014/main" id="{7E5C74CC-D6B9-3A34-4521-62A27063BE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87705-CAFD-DC19-D9EA-33AE1C1906FC}"/>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172610871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DE17-C71D-966E-FF84-76642BA3CC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73FE9E-177D-C412-9F6D-F1C20635DAB4}"/>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4" name="Footer Placeholder 3">
            <a:extLst>
              <a:ext uri="{FF2B5EF4-FFF2-40B4-BE49-F238E27FC236}">
                <a16:creationId xmlns:a16="http://schemas.microsoft.com/office/drawing/2014/main" id="{A941FC87-B24A-804D-F76C-50E7CDA796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45777C-A1BD-E452-C76E-04C828C5E19F}"/>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10316936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4229100" y="0"/>
            <a:ext cx="7962901"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dirty="0"/>
              <a:t>CLICK TO add title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hasCustomPrompt="1"/>
          </p:nvPr>
        </p:nvSpPr>
        <p:spPr>
          <a:xfrm>
            <a:off x="1333500" y="2674013"/>
            <a:ext cx="2895600" cy="3269589"/>
          </a:xfrm>
        </p:spPr>
        <p:txBody>
          <a:bodyPr>
            <a:normAutofit/>
          </a:bodyPr>
          <a:lstStyle>
            <a:lvl1pPr marL="0" indent="0">
              <a:lnSpc>
                <a:spcPct val="140000"/>
              </a:lnSpc>
              <a:spcBef>
                <a:spcPts val="1000"/>
              </a:spcBef>
              <a:buNone/>
              <a:defRPr sz="1800">
                <a:solidFill>
                  <a:schemeClr val="bg1"/>
                </a:solidFill>
              </a:defRPr>
            </a:lvl1pPr>
            <a:lvl2pPr marL="457200" indent="0">
              <a:lnSpc>
                <a:spcPct val="140000"/>
              </a:lnSpc>
              <a:spcBef>
                <a:spcPts val="1000"/>
              </a:spcBef>
              <a:buNone/>
              <a:defRPr sz="1800">
                <a:solidFill>
                  <a:schemeClr val="bg1"/>
                </a:solidFill>
              </a:defRPr>
            </a:lvl2pPr>
            <a:lvl3pPr marL="914400" indent="0">
              <a:lnSpc>
                <a:spcPct val="140000"/>
              </a:lnSpc>
              <a:spcBef>
                <a:spcPts val="1000"/>
              </a:spcBef>
              <a:buNone/>
              <a:defRPr sz="1800">
                <a:solidFill>
                  <a:schemeClr val="bg1"/>
                </a:solidFill>
              </a:defRPr>
            </a:lvl3pPr>
            <a:lvl4pPr marL="1371600" indent="0">
              <a:lnSpc>
                <a:spcPct val="140000"/>
              </a:lnSpc>
              <a:spcBef>
                <a:spcPts val="1000"/>
              </a:spcBef>
              <a:buNone/>
              <a:defRPr sz="1800">
                <a:solidFill>
                  <a:schemeClr val="bg1"/>
                </a:solidFill>
              </a:defRPr>
            </a:lvl4pPr>
            <a:lvl5pPr marL="1828800" indent="0">
              <a:lnSpc>
                <a:spcPct val="140000"/>
              </a:lnSpc>
              <a:spcBef>
                <a:spcPts val="1000"/>
              </a:spcBef>
              <a:buNone/>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2A9A70-E0E8-1E51-9490-4340AD89E791}"/>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3" name="Footer Placeholder 2">
            <a:extLst>
              <a:ext uri="{FF2B5EF4-FFF2-40B4-BE49-F238E27FC236}">
                <a16:creationId xmlns:a16="http://schemas.microsoft.com/office/drawing/2014/main" id="{C07E929B-19CA-6982-7542-93F57B54F8A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3CCAFA-C8EC-8EB1-C8E0-E2676E7FF9D5}"/>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4248774854"/>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0C622-DFFF-0EE1-449F-B10FF5FDE4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5C3EA5-D5B5-2978-FF99-2ADFC4B7F2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179889-C0BD-E105-59FB-6E0520FECD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C7531-160C-6BAF-9285-6575CA79F677}"/>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6" name="Footer Placeholder 5">
            <a:extLst>
              <a:ext uri="{FF2B5EF4-FFF2-40B4-BE49-F238E27FC236}">
                <a16:creationId xmlns:a16="http://schemas.microsoft.com/office/drawing/2014/main" id="{0E028F90-2F2B-E253-B238-FF5A1F5803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E5AD2-EA4D-3BB1-EE0E-AF9F77D47EF9}"/>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928068657"/>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CACBC-383C-C467-CA2D-7535E73138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AEA0A4-39C8-448D-79DB-7565F7E48B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B0FC3D3-57E6-B987-B290-B2B96897F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44250-D328-D262-A5AB-73E7C0D3F28D}"/>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6" name="Footer Placeholder 5">
            <a:extLst>
              <a:ext uri="{FF2B5EF4-FFF2-40B4-BE49-F238E27FC236}">
                <a16:creationId xmlns:a16="http://schemas.microsoft.com/office/drawing/2014/main" id="{B343DEFF-60EF-853A-6CF0-8AE2F43290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081EAE-40F5-CE26-9F6C-96A0818BD77F}"/>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142130619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27F9-459C-D70A-5DB2-DBDBF67135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8FD534-8B50-6E31-3F82-C61A7F72A4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4A803D-4A26-A40C-3107-7CA2A2DBA3C5}"/>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87A84CE2-F36E-A193-AD3F-C57F57BC7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7AEE3B-9CE9-381E-6A46-1896380A433B}"/>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1699794271"/>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E045B4-C310-9394-6CDA-108541C245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D4B944-566C-10FA-3729-83437CC878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F8EB4-6262-063C-E271-B53AD284C1EE}"/>
              </a:ext>
            </a:extLst>
          </p:cNvPr>
          <p:cNvSpPr>
            <a:spLocks noGrp="1"/>
          </p:cNvSpPr>
          <p:nvPr>
            <p:ph type="dt" sz="half" idx="10"/>
          </p:nvPr>
        </p:nvSpPr>
        <p:spPr/>
        <p:txBody>
          <a:body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10DFA227-4738-50A1-E9CD-EED753A2C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3BEC8-56F1-1F4B-C9CA-8E89BEB4E076}"/>
              </a:ext>
            </a:extLst>
          </p:cNvPr>
          <p:cNvSpPr>
            <a:spLocks noGrp="1"/>
          </p:cNvSpPr>
          <p:nvPr>
            <p:ph type="sldNum" sz="quarter" idx="12"/>
          </p:nvPr>
        </p:nvSpPr>
        <p:spPr/>
        <p:txBody>
          <a:bodyPr/>
          <a:lstStyle/>
          <a:p>
            <a:fld id="{CA7ACD65-BF23-44B0-94BA-8EFD8860F97A}" type="slidenum">
              <a:rPr lang="en-US" smtClean="0"/>
              <a:t>‹#›</a:t>
            </a:fld>
            <a:endParaRPr lang="en-US"/>
          </a:p>
        </p:txBody>
      </p:sp>
    </p:spTree>
    <p:extLst>
      <p:ext uri="{BB962C8B-B14F-4D97-AF65-F5344CB8AC3E}">
        <p14:creationId xmlns:p14="http://schemas.microsoft.com/office/powerpoint/2010/main" val="256344445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018"/>
            <a:ext cx="4179570" cy="3377354"/>
          </a:xfrm>
        </p:spPr>
        <p:txBody>
          <a:bodyPr anchor="b">
            <a:noAutofit/>
          </a:bodyPr>
          <a:lstStyle>
            <a:lvl1pPr algn="l">
              <a:defRPr sz="3600" spc="150" baseline="0">
                <a:solidFill>
                  <a:schemeClr val="tx1"/>
                </a:solidFill>
              </a:defRPr>
            </a:lvl1pPr>
          </a:lstStyle>
          <a:p>
            <a:r>
              <a:rPr lang="en-US" dirty="0"/>
              <a:t>CLICK TO add title</a:t>
            </a:r>
          </a:p>
        </p:txBody>
      </p:sp>
      <p:grpSp>
        <p:nvGrpSpPr>
          <p:cNvPr id="4" name="Group 3">
            <a:extLst>
              <a:ext uri="{FF2B5EF4-FFF2-40B4-BE49-F238E27FC236}">
                <a16:creationId xmlns:a16="http://schemas.microsoft.com/office/drawing/2014/main" id="{4A96E214-6A61-C8A7-B1DB-C8C260C13441}"/>
              </a:ext>
              <a:ext uri="{C183D7F6-B498-43B3-948B-1728B52AA6E4}">
                <adec:decorative xmlns:adec="http://schemas.microsoft.com/office/drawing/2017/decorative" val="1"/>
              </a:ext>
            </a:extLst>
          </p:cNvPr>
          <p:cNvGrpSpPr/>
          <p:nvPr userDrawn="1"/>
        </p:nvGrpSpPr>
        <p:grpSpPr>
          <a:xfrm>
            <a:off x="0" y="0"/>
            <a:ext cx="6557818" cy="6858000"/>
            <a:chOff x="0" y="0"/>
            <a:chExt cx="4762501" cy="5186363"/>
          </a:xfrm>
        </p:grpSpPr>
        <p:cxnSp>
          <p:nvCxnSpPr>
            <p:cNvPr id="5" name="Straight Connector 4">
              <a:extLst>
                <a:ext uri="{FF2B5EF4-FFF2-40B4-BE49-F238E27FC236}">
                  <a16:creationId xmlns:a16="http://schemas.microsoft.com/office/drawing/2014/main" id="{A18BC1BC-99D6-D9F4-19F9-AAE722E2AE61}"/>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816F797-248B-2C75-29B9-DB65A809D47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250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680"/>
            <a:ext cx="4179570" cy="3376691"/>
          </a:xfrm>
        </p:spPr>
        <p:txBody>
          <a:bodyPr anchor="b">
            <a:noAutofit/>
          </a:bodyPr>
          <a:lstStyle>
            <a:lvl1pPr algn="l">
              <a:defRPr sz="3600" spc="150" baseline="0">
                <a:solidFill>
                  <a:schemeClr val="bg1"/>
                </a:solidFill>
              </a:defRPr>
            </a:lvl1pPr>
          </a:lstStyle>
          <a:p>
            <a:r>
              <a:rPr lang="en-US" dirty="0"/>
              <a:t>CLICK TO add title</a:t>
            </a:r>
          </a:p>
        </p:txBody>
      </p:sp>
      <p:cxnSp>
        <p:nvCxnSpPr>
          <p:cNvPr id="7" name="Straight Connector 6">
            <a:extLst>
              <a:ext uri="{FF2B5EF4-FFF2-40B4-BE49-F238E27FC236}">
                <a16:creationId xmlns:a16="http://schemas.microsoft.com/office/drawing/2014/main" id="{5D8E94DD-0F7B-3F92-58EA-5F06D557BF40}"/>
              </a:ext>
              <a:ext uri="{C183D7F6-B498-43B3-948B-1728B52AA6E4}">
                <adec:decorative xmlns:adec="http://schemas.microsoft.com/office/drawing/2017/decorative" val="1"/>
              </a:ext>
            </a:extLst>
          </p:cNvPr>
          <p:cNvCxnSpPr>
            <a:cxnSpLocks/>
          </p:cNvCxnSpPr>
          <p:nvPr userDrawn="1"/>
        </p:nvCxnSpPr>
        <p:spPr>
          <a:xfrm>
            <a:off x="3990667" y="0"/>
            <a:ext cx="1126278" cy="251229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Picture Placeholder 8">
            <a:extLst>
              <a:ext uri="{FF2B5EF4-FFF2-40B4-BE49-F238E27FC236}">
                <a16:creationId xmlns:a16="http://schemas.microsoft.com/office/drawing/2014/main" id="{419F5397-34DB-BC88-ADF5-AA470A06FE50}"/>
              </a:ext>
            </a:extLst>
          </p:cNvPr>
          <p:cNvSpPr>
            <a:spLocks noGrp="1"/>
          </p:cNvSpPr>
          <p:nvPr>
            <p:ph type="pic" sz="quarter" idx="10"/>
          </p:nvPr>
        </p:nvSpPr>
        <p:spPr>
          <a:xfrm>
            <a:off x="0" y="-5080"/>
            <a:ext cx="6576291" cy="6872605"/>
          </a:xfrm>
          <a:custGeom>
            <a:avLst/>
            <a:gdLst>
              <a:gd name="connsiteX0" fmla="*/ 0 w 6576291"/>
              <a:gd name="connsiteY0" fmla="*/ 0 h 6867525"/>
              <a:gd name="connsiteX1" fmla="*/ 6576291 w 6576291"/>
              <a:gd name="connsiteY1" fmla="*/ 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044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 name="connsiteX0" fmla="*/ 0 w 6576291"/>
              <a:gd name="connsiteY0" fmla="*/ 0 h 6867525"/>
              <a:gd name="connsiteX1" fmla="*/ 3624811 w 6576291"/>
              <a:gd name="connsiteY1" fmla="*/ 1016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298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76291" h="6872605">
                <a:moveTo>
                  <a:pt x="0" y="5080"/>
                </a:moveTo>
                <a:lnTo>
                  <a:pt x="3629891" y="0"/>
                </a:lnTo>
                <a:lnTo>
                  <a:pt x="6576291" y="6872605"/>
                </a:lnTo>
                <a:lnTo>
                  <a:pt x="0" y="6872605"/>
                </a:lnTo>
                <a:lnTo>
                  <a:pt x="0" y="5080"/>
                </a:lnTo>
                <a:close/>
              </a:path>
            </a:pathLst>
          </a:custGeom>
        </p:spPr>
        <p:txBody>
          <a:bodyPr lIns="182880" tIns="182880" bIns="91440">
            <a:normAutofit/>
          </a:bodyPr>
          <a:lstStyle>
            <a:lvl1pPr marL="0" indent="0">
              <a:buNone/>
              <a:defRPr sz="20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375401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22318" y="268360"/>
            <a:ext cx="7288282" cy="212117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EAC9D25F-5B3D-F5B2-5D02-C6BC6AA8987B}"/>
              </a:ext>
            </a:extLst>
          </p:cNvPr>
          <p:cNvSpPr>
            <a:spLocks noGrp="1"/>
          </p:cNvSpPr>
          <p:nvPr>
            <p:ph sz="half" idx="2" hasCustomPrompt="1"/>
          </p:nvPr>
        </p:nvSpPr>
        <p:spPr>
          <a:xfrm>
            <a:off x="1322388" y="2763078"/>
            <a:ext cx="7288212" cy="3407051"/>
          </a:xfrm>
        </p:spPr>
        <p:txBody>
          <a:bodyPr>
            <a:normAutofit/>
          </a:bodyPr>
          <a:lstStyle>
            <a:lvl1pPr marL="0" indent="0">
              <a:lnSpc>
                <a:spcPct val="100000"/>
              </a:lnSpc>
              <a:buFont typeface="Arial" panose="020B0604020202020204" pitchFamily="34" charset="0"/>
              <a:buNone/>
              <a:defRPr sz="1800" b="1"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18E16CF1-2502-F2F0-2C27-2DD7979033E2}"/>
              </a:ext>
              <a:ext uri="{C183D7F6-B498-43B3-948B-1728B52AA6E4}">
                <adec:decorative xmlns:adec="http://schemas.microsoft.com/office/drawing/2017/decorative" val="1"/>
              </a:ext>
            </a:extLst>
          </p:cNvPr>
          <p:cNvGrpSpPr/>
          <p:nvPr userDrawn="1"/>
        </p:nvGrpSpPr>
        <p:grpSpPr>
          <a:xfrm>
            <a:off x="9096374" y="-25401"/>
            <a:ext cx="3095625" cy="6883401"/>
            <a:chOff x="9096375" y="-25401"/>
            <a:chExt cx="3095625" cy="6883401"/>
          </a:xfrm>
        </p:grpSpPr>
        <p:cxnSp>
          <p:nvCxnSpPr>
            <p:cNvPr id="10" name="Straight Connector 9">
              <a:extLst>
                <a:ext uri="{FF2B5EF4-FFF2-40B4-BE49-F238E27FC236}">
                  <a16:creationId xmlns:a16="http://schemas.microsoft.com/office/drawing/2014/main" id="{6322A6FB-333C-65AE-23D8-08BCEA174D43}"/>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2BB247-4598-A983-DEBF-6F042C1DB0BC}"/>
                </a:ext>
              </a:extLst>
            </p:cNvPr>
            <p:cNvCxnSpPr>
              <a:cxnSpLocks/>
            </p:cNvCxnSpPr>
            <p:nvPr userDrawn="1"/>
          </p:nvCxnSpPr>
          <p:spPr>
            <a:xfrm flipH="1">
              <a:off x="9381744" y="-25401"/>
              <a:ext cx="2810256" cy="68834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a:extLst>
              <a:ext uri="{FF2B5EF4-FFF2-40B4-BE49-F238E27FC236}">
                <a16:creationId xmlns:a16="http://schemas.microsoft.com/office/drawing/2014/main" id="{34E84FEE-D475-A71D-7996-5925602ECF9A}"/>
              </a:ext>
              <a:ext uri="{C183D7F6-B498-43B3-948B-1728B52AA6E4}">
                <adec:decorative xmlns:adec="http://schemas.microsoft.com/office/drawing/2017/decorative" val="1"/>
              </a:ext>
            </a:extLst>
          </p:cNvPr>
          <p:cNvCxnSpPr>
            <a:cxnSpLocks/>
          </p:cNvCxnSpPr>
          <p:nvPr userDrawn="1"/>
        </p:nvCxnSpPr>
        <p:spPr>
          <a:xfrm rot="10800000" flipH="1">
            <a:off x="-1" y="-25403"/>
            <a:ext cx="1210573" cy="2048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ooter Placeholder 4">
            <a:extLst>
              <a:ext uri="{FF2B5EF4-FFF2-40B4-BE49-F238E27FC236}">
                <a16:creationId xmlns:a16="http://schemas.microsoft.com/office/drawing/2014/main" id="{7459776D-4049-CB00-C321-0627C169BC51}"/>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16" name="Slide Number Placeholder 5">
            <a:extLst>
              <a:ext uri="{FF2B5EF4-FFF2-40B4-BE49-F238E27FC236}">
                <a16:creationId xmlns:a16="http://schemas.microsoft.com/office/drawing/2014/main" id="{EDE114AF-34C6-A062-7340-858BC27DA264}"/>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424973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06400"/>
            <a:ext cx="4179570" cy="3457971"/>
          </a:xfrm>
        </p:spPr>
        <p:txBody>
          <a:bodyPr anchor="b">
            <a:noAutofit/>
          </a:bodyPr>
          <a:lstStyle>
            <a:lvl1pPr algn="l">
              <a:defRPr sz="3600" spc="150" baseline="0">
                <a:solidFill>
                  <a:schemeClr val="bg1"/>
                </a:solidFill>
              </a:defRPr>
            </a:lvl1pPr>
          </a:lstStyle>
          <a:p>
            <a:r>
              <a:rPr lang="en-US" dirty="0"/>
              <a:t>CLICK TO add title</a:t>
            </a:r>
          </a:p>
        </p:txBody>
      </p:sp>
      <p:pic>
        <p:nvPicPr>
          <p:cNvPr id="4" name="Graphic 3">
            <a:extLst>
              <a:ext uri="{FF2B5EF4-FFF2-40B4-BE49-F238E27FC236}">
                <a16:creationId xmlns:a16="http://schemas.microsoft.com/office/drawing/2014/main" id="{5E045004-3604-59DC-13E0-7A0B2DF78C4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44032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accent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55F7B05-9431-1FBA-415D-6CF2DF562B97}"/>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093633" cy="3912394"/>
          </a:xfrm>
          <a:prstGeom prst="rect">
            <a:avLst/>
          </a:prstGeom>
        </p:spPr>
      </p:pic>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568961"/>
            <a:ext cx="8420100"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97255"/>
            <a:ext cx="3924300"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7FF22E3-5928-787E-B062-FA18127D3BD9}"/>
              </a:ext>
            </a:extLst>
          </p:cNvPr>
          <p:cNvSpPr>
            <a:spLocks noGrp="1"/>
          </p:cNvSpPr>
          <p:nvPr>
            <p:ph sz="half" idx="13" hasCustomPrompt="1"/>
          </p:nvPr>
        </p:nvSpPr>
        <p:spPr>
          <a:xfrm>
            <a:off x="2933700" y="3251596"/>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97255"/>
            <a:ext cx="3943627"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9" name="Content Placeholder 3">
            <a:extLst>
              <a:ext uri="{FF2B5EF4-FFF2-40B4-BE49-F238E27FC236}">
                <a16:creationId xmlns:a16="http://schemas.microsoft.com/office/drawing/2014/main" id="{178E4D0B-96F1-45F3-6B2A-5FA31A37257F}"/>
              </a:ext>
            </a:extLst>
          </p:cNvPr>
          <p:cNvSpPr>
            <a:spLocks noGrp="1"/>
          </p:cNvSpPr>
          <p:nvPr>
            <p:ph sz="half" idx="14" hasCustomPrompt="1"/>
          </p:nvPr>
        </p:nvSpPr>
        <p:spPr>
          <a:xfrm>
            <a:off x="7410173" y="3251595"/>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a:extLst>
              <a:ext uri="{FF2B5EF4-FFF2-40B4-BE49-F238E27FC236}">
                <a16:creationId xmlns:a16="http://schemas.microsoft.com/office/drawing/2014/main" id="{5F41582C-9AD2-F126-40F3-D43E77D158C8}"/>
              </a:ext>
            </a:extLst>
          </p:cNvPr>
          <p:cNvSpPr>
            <a:spLocks noGrp="1"/>
          </p:cNvSpPr>
          <p:nvPr>
            <p:ph type="ftr" sz="quarter" idx="11"/>
          </p:nvPr>
        </p:nvSpPr>
        <p:spPr>
          <a:xfrm>
            <a:off x="2969260" y="6356349"/>
            <a:ext cx="3819228" cy="365125"/>
          </a:xfrm>
        </p:spPr>
        <p:txBody>
          <a:bodyPr/>
          <a:lstStyle>
            <a:lvl1pPr algn="l">
              <a:defRPr sz="900"/>
            </a:lvl1pPr>
          </a:lstStyle>
          <a:p>
            <a:r>
              <a:rPr lang="en-US" dirty="0"/>
              <a:t>PRESENTATION TITLE</a:t>
            </a:r>
          </a:p>
        </p:txBody>
      </p:sp>
      <p:sp>
        <p:nvSpPr>
          <p:cNvPr id="14" name="Slide Number Placeholder 5">
            <a:extLst>
              <a:ext uri="{FF2B5EF4-FFF2-40B4-BE49-F238E27FC236}">
                <a16:creationId xmlns:a16="http://schemas.microsoft.com/office/drawing/2014/main" id="{341F76B1-7BEF-7A88-1394-1164BFF082E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401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341120" y="558801"/>
            <a:ext cx="9953308"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grpSp>
        <p:nvGrpSpPr>
          <p:cNvPr id="10" name="Group 9">
            <a:extLst>
              <a:ext uri="{FF2B5EF4-FFF2-40B4-BE49-F238E27FC236}">
                <a16:creationId xmlns:a16="http://schemas.microsoft.com/office/drawing/2014/main" id="{6A217F83-0BDB-C70B-29FE-2651DE191533}"/>
              </a:ext>
              <a:ext uri="{C183D7F6-B498-43B3-948B-1728B52AA6E4}">
                <adec:decorative xmlns:adec="http://schemas.microsoft.com/office/drawing/2017/decorative" val="1"/>
              </a:ext>
            </a:extLst>
          </p:cNvPr>
          <p:cNvGrpSpPr/>
          <p:nvPr userDrawn="1"/>
        </p:nvGrpSpPr>
        <p:grpSpPr>
          <a:xfrm>
            <a:off x="4429817" y="0"/>
            <a:ext cx="7762183" cy="2754814"/>
            <a:chOff x="7334250" y="0"/>
            <a:chExt cx="4857750" cy="1724025"/>
          </a:xfrm>
        </p:grpSpPr>
        <p:cxnSp>
          <p:nvCxnSpPr>
            <p:cNvPr id="11" name="Straight Connector 10">
              <a:extLst>
                <a:ext uri="{FF2B5EF4-FFF2-40B4-BE49-F238E27FC236}">
                  <a16:creationId xmlns:a16="http://schemas.microsoft.com/office/drawing/2014/main" id="{E0C62368-3F79-C078-7086-B23D2F5A09F8}"/>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09BDD71-BF2E-BDB0-A625-D8371AEA1CAB}"/>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ext Placeholder 2">
            <a:extLst>
              <a:ext uri="{FF2B5EF4-FFF2-40B4-BE49-F238E27FC236}">
                <a16:creationId xmlns:a16="http://schemas.microsoft.com/office/drawing/2014/main" id="{83354B96-CD25-BE1C-8CA2-3825F820B759}"/>
              </a:ext>
            </a:extLst>
          </p:cNvPr>
          <p:cNvSpPr>
            <a:spLocks noGrp="1"/>
          </p:cNvSpPr>
          <p:nvPr>
            <p:ph type="body" idx="1" hasCustomPrompt="1"/>
          </p:nvPr>
        </p:nvSpPr>
        <p:spPr>
          <a:xfrm>
            <a:off x="1341120" y="2960877"/>
            <a:ext cx="2722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 name="Content Placeholder 3">
            <a:extLst>
              <a:ext uri="{FF2B5EF4-FFF2-40B4-BE49-F238E27FC236}">
                <a16:creationId xmlns:a16="http://schemas.microsoft.com/office/drawing/2014/main" id="{CDD81865-54C7-7674-4B2E-041D05C1D146}"/>
              </a:ext>
            </a:extLst>
          </p:cNvPr>
          <p:cNvSpPr>
            <a:spLocks noGrp="1"/>
          </p:cNvSpPr>
          <p:nvPr>
            <p:ph sz="half" idx="15" hasCustomPrompt="1"/>
          </p:nvPr>
        </p:nvSpPr>
        <p:spPr>
          <a:xfrm>
            <a:off x="1341120" y="3392035"/>
            <a:ext cx="2722880" cy="2907164"/>
          </a:xfrm>
        </p:spPr>
        <p:txBody>
          <a:bodyPr tIns="0">
            <a:normAutofit/>
          </a:bodyPr>
          <a:lstStyle>
            <a:lvl1pPr marL="283464" indent="-283464">
              <a:lnSpc>
                <a:spcPct val="100000"/>
              </a:lnSpc>
              <a:buFont typeface="+mj-lt"/>
              <a:buAutoNum type="arabicPeriod"/>
              <a:defRPr sz="1800" b="0" spc="50" baseline="0"/>
            </a:lvl1pPr>
            <a:lvl2pPr marL="566928" indent="-342900">
              <a:lnSpc>
                <a:spcPct val="100000"/>
              </a:lnSpc>
              <a:spcBef>
                <a:spcPts val="1000"/>
              </a:spcBef>
              <a:buFont typeface="+mj-lt"/>
              <a:buAutoNum type="alphaLcPeriod"/>
              <a:defRPr sz="1800" spc="50" baseline="0"/>
            </a:lvl2pPr>
            <a:lvl3pPr marL="850392" indent="-342900">
              <a:lnSpc>
                <a:spcPct val="100000"/>
              </a:lnSpc>
              <a:spcBef>
                <a:spcPts val="1000"/>
              </a:spcBef>
              <a:buFont typeface="+mj-lt"/>
              <a:buAutoNum type="arabicParenR"/>
              <a:defRPr sz="1800" spc="50" baseline="0"/>
            </a:lvl3pPr>
            <a:lvl4pPr marL="1042416" indent="-342900">
              <a:lnSpc>
                <a:spcPct val="100000"/>
              </a:lnSpc>
              <a:spcBef>
                <a:spcPts val="1000"/>
              </a:spcBef>
              <a:buFont typeface="+mj-lt"/>
              <a:buAutoNum type="alphaLcParenR"/>
              <a:defRPr sz="1800" spc="50" baseline="0"/>
            </a:lvl4pPr>
            <a:lvl5pPr marL="1074420" indent="-400050">
              <a:lnSpc>
                <a:spcPct val="100000"/>
              </a:lnSpc>
              <a:spcBef>
                <a:spcPts val="1000"/>
              </a:spcBef>
              <a:buFont typeface="+mj-lt"/>
              <a:buAutoNum type="romanLcPeriod"/>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p:txBody>
      </p:sp>
      <p:sp>
        <p:nvSpPr>
          <p:cNvPr id="17" name="Text Placeholder 2">
            <a:extLst>
              <a:ext uri="{FF2B5EF4-FFF2-40B4-BE49-F238E27FC236}">
                <a16:creationId xmlns:a16="http://schemas.microsoft.com/office/drawing/2014/main" id="{6F39BA57-7F1C-623F-BC7F-B689C5AC33EA}"/>
              </a:ext>
            </a:extLst>
          </p:cNvPr>
          <p:cNvSpPr>
            <a:spLocks noGrp="1"/>
          </p:cNvSpPr>
          <p:nvPr>
            <p:ph type="body" idx="10" hasCustomPrompt="1"/>
          </p:nvPr>
        </p:nvSpPr>
        <p:spPr>
          <a:xfrm>
            <a:off x="4754881" y="2960877"/>
            <a:ext cx="5516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3" name="Content Placeholder 3">
            <a:extLst>
              <a:ext uri="{FF2B5EF4-FFF2-40B4-BE49-F238E27FC236}">
                <a16:creationId xmlns:a16="http://schemas.microsoft.com/office/drawing/2014/main" id="{94BF07A4-5A33-0B3C-A378-AB2435F1D5FF}"/>
              </a:ext>
            </a:extLst>
          </p:cNvPr>
          <p:cNvSpPr>
            <a:spLocks noGrp="1"/>
          </p:cNvSpPr>
          <p:nvPr>
            <p:ph sz="half" idx="14" hasCustomPrompt="1"/>
          </p:nvPr>
        </p:nvSpPr>
        <p:spPr>
          <a:xfrm>
            <a:off x="4754881" y="3324859"/>
            <a:ext cx="5506720" cy="303148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Footer Placeholder 4">
            <a:extLst>
              <a:ext uri="{FF2B5EF4-FFF2-40B4-BE49-F238E27FC236}">
                <a16:creationId xmlns:a16="http://schemas.microsoft.com/office/drawing/2014/main" id="{63DC63A6-41FE-6C2D-9A53-0AE4A6DBF39B}"/>
              </a:ext>
            </a:extLst>
          </p:cNvPr>
          <p:cNvSpPr>
            <a:spLocks noGrp="1"/>
          </p:cNvSpPr>
          <p:nvPr>
            <p:ph type="ftr" sz="quarter" idx="12"/>
          </p:nvPr>
        </p:nvSpPr>
        <p:spPr>
          <a:xfrm>
            <a:off x="1333500" y="6356349"/>
            <a:ext cx="3819228" cy="365125"/>
          </a:xfrm>
        </p:spPr>
        <p:txBody>
          <a:bodyPr/>
          <a:lstStyle>
            <a:lvl1pPr algn="l">
              <a:defRPr sz="900"/>
            </a:lvl1pPr>
          </a:lstStyle>
          <a:p>
            <a:r>
              <a:rPr lang="en-US" dirty="0"/>
              <a:t>PRESENTATION TITLE</a:t>
            </a:r>
          </a:p>
        </p:txBody>
      </p:sp>
      <p:sp>
        <p:nvSpPr>
          <p:cNvPr id="20" name="Slide Number Placeholder 5">
            <a:extLst>
              <a:ext uri="{FF2B5EF4-FFF2-40B4-BE49-F238E27FC236}">
                <a16:creationId xmlns:a16="http://schemas.microsoft.com/office/drawing/2014/main" id="{0B5130EC-B05B-5489-FBEC-DBEB6D1E737D}"/>
              </a:ext>
            </a:extLst>
          </p:cNvPr>
          <p:cNvSpPr>
            <a:spLocks noGrp="1"/>
          </p:cNvSpPr>
          <p:nvPr>
            <p:ph type="sldNum" sz="quarter" idx="13"/>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11208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3B2CC92D-F90A-CB67-4860-D6939AC29566}"/>
              </a:ext>
              <a:ext uri="{C183D7F6-B498-43B3-948B-1728B52AA6E4}">
                <adec:decorative xmlns:adec="http://schemas.microsoft.com/office/drawing/2017/decorative" val="1"/>
              </a:ext>
            </a:extLst>
          </p:cNvPr>
          <p:cNvCxnSpPr>
            <a:cxnSpLocks/>
          </p:cNvCxnSpPr>
          <p:nvPr userDrawn="1"/>
        </p:nvCxnSpPr>
        <p:spPr>
          <a:xfrm flipH="1" flipV="1">
            <a:off x="3094182" y="0"/>
            <a:ext cx="1745673" cy="389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4" y="1671639"/>
            <a:ext cx="5884027"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13" name="Picture Placeholder 12">
            <a:extLst>
              <a:ext uri="{FF2B5EF4-FFF2-40B4-BE49-F238E27FC236}">
                <a16:creationId xmlns:a16="http://schemas.microsoft.com/office/drawing/2014/main" id="{4C376638-5C5B-8E5B-0C26-8F63B98EA417}"/>
              </a:ext>
            </a:extLst>
          </p:cNvPr>
          <p:cNvSpPr>
            <a:spLocks noGrp="1"/>
          </p:cNvSpPr>
          <p:nvPr>
            <p:ph type="pic" sz="quarter" idx="13"/>
          </p:nvPr>
        </p:nvSpPr>
        <p:spPr>
          <a:xfrm>
            <a:off x="-28230" y="-9144"/>
            <a:ext cx="5481955" cy="6876288"/>
          </a:xfrm>
          <a:custGeom>
            <a:avLst/>
            <a:gdLst>
              <a:gd name="connsiteX0" fmla="*/ 0 w 5476875"/>
              <a:gd name="connsiteY0" fmla="*/ 0 h 6858000"/>
              <a:gd name="connsiteX1" fmla="*/ 547687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0 w 5476875"/>
              <a:gd name="connsiteY0" fmla="*/ 0 h 6858000"/>
              <a:gd name="connsiteX1" fmla="*/ 252031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5080 w 5481955"/>
              <a:gd name="connsiteY0" fmla="*/ 0 h 6858000"/>
              <a:gd name="connsiteX1" fmla="*/ 2525395 w 5481955"/>
              <a:gd name="connsiteY1" fmla="*/ 0 h 6858000"/>
              <a:gd name="connsiteX2" fmla="*/ 5481955 w 5481955"/>
              <a:gd name="connsiteY2" fmla="*/ 6858000 h 6858000"/>
              <a:gd name="connsiteX3" fmla="*/ 5080 w 5481955"/>
              <a:gd name="connsiteY3" fmla="*/ 6858000 h 6858000"/>
              <a:gd name="connsiteX4" fmla="*/ 0 w 5481955"/>
              <a:gd name="connsiteY4" fmla="*/ 4805680 h 6858000"/>
              <a:gd name="connsiteX5" fmla="*/ 5080 w 5481955"/>
              <a:gd name="connsiteY5" fmla="*/ 0 h 685800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1955" h="6863080">
                <a:moveTo>
                  <a:pt x="5080" y="0"/>
                </a:moveTo>
                <a:lnTo>
                  <a:pt x="2525395" y="0"/>
                </a:lnTo>
                <a:lnTo>
                  <a:pt x="5481955" y="6858000"/>
                </a:lnTo>
                <a:lnTo>
                  <a:pt x="899160" y="6863080"/>
                </a:lnTo>
                <a:cubicBezTo>
                  <a:pt x="506307" y="5933440"/>
                  <a:pt x="413173" y="5720080"/>
                  <a:pt x="0" y="4759960"/>
                </a:cubicBezTo>
                <a:cubicBezTo>
                  <a:pt x="1693" y="3158067"/>
                  <a:pt x="3387" y="1601893"/>
                  <a:pt x="5080" y="0"/>
                </a:cubicBezTo>
                <a:close/>
              </a:path>
            </a:pathLst>
          </a:custGeom>
        </p:spPr>
        <p:txBody>
          <a:bodyPr lIns="274320" tIns="91440" bIns="91440">
            <a:normAutofit/>
          </a:bodyPr>
          <a:lstStyle>
            <a:lvl1pPr marL="0" indent="0" algn="l">
              <a:buNone/>
              <a:defRPr sz="2000">
                <a:solidFill>
                  <a:schemeClr val="tx1"/>
                </a:solidFill>
              </a:defRPr>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04569D00-2037-2A8D-943B-22FAC1C0B690}"/>
              </a:ext>
            </a:extLst>
          </p:cNvPr>
          <p:cNvSpPr>
            <a:spLocks noGrp="1"/>
          </p:cNvSpPr>
          <p:nvPr>
            <p:ph type="ftr" sz="quarter" idx="11"/>
          </p:nvPr>
        </p:nvSpPr>
        <p:spPr>
          <a:xfrm>
            <a:off x="825500" y="6356349"/>
            <a:ext cx="3819228" cy="365125"/>
          </a:xfrm>
        </p:spPr>
        <p:txBody>
          <a:bodyPr/>
          <a:lstStyle>
            <a:lvl1pPr algn="l">
              <a:defRPr sz="900"/>
            </a:lvl1pPr>
          </a:lstStyle>
          <a:p>
            <a:r>
              <a:rPr lang="en-US" dirty="0"/>
              <a:t>PRESENTATION TITLE</a:t>
            </a:r>
          </a:p>
        </p:txBody>
      </p:sp>
      <p:sp>
        <p:nvSpPr>
          <p:cNvPr id="5" name="Slide Number Placeholder 5">
            <a:extLst>
              <a:ext uri="{FF2B5EF4-FFF2-40B4-BE49-F238E27FC236}">
                <a16:creationId xmlns:a16="http://schemas.microsoft.com/office/drawing/2014/main" id="{75967A9D-0B53-4F3F-0872-495C23A3323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
        <p:nvSpPr>
          <p:cNvPr id="8" name="Content Placeholder 3">
            <a:extLst>
              <a:ext uri="{FF2B5EF4-FFF2-40B4-BE49-F238E27FC236}">
                <a16:creationId xmlns:a16="http://schemas.microsoft.com/office/drawing/2014/main" id="{643B0E9A-A777-8745-6A36-0A79CB5E036B}"/>
              </a:ext>
            </a:extLst>
          </p:cNvPr>
          <p:cNvSpPr>
            <a:spLocks noGrp="1"/>
          </p:cNvSpPr>
          <p:nvPr>
            <p:ph sz="half" idx="14" hasCustomPrompt="1"/>
          </p:nvPr>
        </p:nvSpPr>
        <p:spPr>
          <a:xfrm>
            <a:off x="5453725" y="3660774"/>
            <a:ext cx="5907176" cy="2536826"/>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 id="2147483670" r:id="rId4"/>
    <p:sldLayoutId id="2147483651" r:id="rId5"/>
    <p:sldLayoutId id="2147483671" r:id="rId6"/>
    <p:sldLayoutId id="2147483672" r:id="rId7"/>
    <p:sldLayoutId id="2147483673" r:id="rId8"/>
    <p:sldLayoutId id="2147483664" r:id="rId9"/>
    <p:sldLayoutId id="2147483674" r:id="rId10"/>
    <p:sldLayoutId id="2147483653" r:id="rId11"/>
    <p:sldLayoutId id="2147483667" r:id="rId12"/>
    <p:sldLayoutId id="2147483665" r:id="rId13"/>
  </p:sldLayoutIdLst>
  <p:hf hdr="0" ftr="0" dt="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E69E83-39BB-09B4-57DA-C9D39335C1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BC37C6-AF95-2289-E5FE-B0709A111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7F2FC-C4BE-82AC-AD6A-00E6B30C50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F89838-69EF-4396-B404-B767772EA70E}" type="datetimeFigureOut">
              <a:rPr lang="en-US" smtClean="0"/>
              <a:t>10/23/2025</a:t>
            </a:fld>
            <a:endParaRPr lang="en-US"/>
          </a:p>
        </p:txBody>
      </p:sp>
      <p:sp>
        <p:nvSpPr>
          <p:cNvPr id="5" name="Footer Placeholder 4">
            <a:extLst>
              <a:ext uri="{FF2B5EF4-FFF2-40B4-BE49-F238E27FC236}">
                <a16:creationId xmlns:a16="http://schemas.microsoft.com/office/drawing/2014/main" id="{70C4F940-125A-5453-ABFB-834BED0AD6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9C2EE67-8FB9-9C37-4F5F-5D008D4891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7ACD65-BF23-44B0-94BA-8EFD8860F97A}" type="slidenum">
              <a:rPr lang="en-US" smtClean="0"/>
              <a:t>‹#›</a:t>
            </a:fld>
            <a:endParaRPr lang="en-US"/>
          </a:p>
        </p:txBody>
      </p:sp>
    </p:spTree>
    <p:extLst>
      <p:ext uri="{BB962C8B-B14F-4D97-AF65-F5344CB8AC3E}">
        <p14:creationId xmlns:p14="http://schemas.microsoft.com/office/powerpoint/2010/main" val="252543699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3" Type="http://schemas.openxmlformats.org/officeDocument/2006/relationships/hyperlink" Target="https://urldefense.proofpoint.com/v2/url?u=http-3A__Shandler-40RLF.com&amp;d=DwMGaQ&amp;c=euGZstcaTDllvimEN8b7jXrwqOf-v5A_CdpgnVfiiMM&amp;r=0yQEWZuz5VWRl0uidequqXaWxo_S0eY2oJARDa4aY3k&amp;m=cSdrS3NVMUGAxGE3hJb12lnJ_0K4rulpk2IM5qWMd7jdth0p2nl2hLMFK5orWbLL&amp;s=Y-JHzflYKNFGkdvg2LCrZVGs2mkXYlhCtbF1L1QOoGs&amp;e=" TargetMode="External"/><Relationship Id="rId2" Type="http://schemas.openxmlformats.org/officeDocument/2006/relationships/notesSlide" Target="../notesSlides/notesSlide33.xml"/><Relationship Id="rId1" Type="http://schemas.openxmlformats.org/officeDocument/2006/relationships/slideLayout" Target="../slideLayouts/slideLayout3.xml"/><Relationship Id="rId5" Type="http://schemas.openxmlformats.org/officeDocument/2006/relationships/hyperlink" Target="mailto:sswenson@connollygallagher.com" TargetMode="External"/><Relationship Id="rId4" Type="http://schemas.openxmlformats.org/officeDocument/2006/relationships/hyperlink" Target="mailto:andrea.m.coloff@bofa.com"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7057338" y="1957600"/>
            <a:ext cx="4179570" cy="3377354"/>
          </a:xfrm>
        </p:spPr>
        <p:txBody>
          <a:bodyPr anchor="b">
            <a:normAutofit fontScale="90000"/>
          </a:bodyPr>
          <a:lstStyle/>
          <a:p>
            <a:r>
              <a:rPr lang="en-US" sz="2200" b="1" dirty="0"/>
              <a:t>Recent Delaware Trust Litigation Decisions and Trends—Making Them Work to Your Clients’ Advantage</a:t>
            </a:r>
            <a:br>
              <a:rPr lang="en-US" sz="3200" b="1" dirty="0"/>
            </a:br>
            <a:br>
              <a:rPr lang="en-US" sz="1400" b="1" dirty="0"/>
            </a:br>
            <a:r>
              <a:rPr lang="en-US" sz="1400" b="1" cap="none" dirty="0"/>
              <a:t>Chad Shandler, Director, Richards, Layton &amp; Finger, P.A.</a:t>
            </a:r>
            <a:br>
              <a:rPr lang="en-US" sz="1400" b="1" cap="none" dirty="0"/>
            </a:br>
            <a:br>
              <a:rPr lang="en-US" sz="1400" b="1" cap="none" dirty="0"/>
            </a:br>
            <a:r>
              <a:rPr lang="en-US" sz="1400" b="1" cap="none" dirty="0"/>
              <a:t>Scott Swenson, Partner, Connolly Gallagher LLP</a:t>
            </a:r>
            <a:br>
              <a:rPr lang="en-US" sz="1400" b="1" cap="none" dirty="0"/>
            </a:br>
            <a:br>
              <a:rPr lang="en-US" sz="1400" b="1" cap="none" dirty="0"/>
            </a:br>
            <a:r>
              <a:rPr lang="en-US" sz="1400" b="1" cap="none" dirty="0"/>
              <a:t>Andi Coloff, Assistant General Counsel, Bank of America, N.A.</a:t>
            </a:r>
            <a:br>
              <a:rPr lang="en-US" sz="1400" b="1" cap="none" dirty="0"/>
            </a:br>
            <a:br>
              <a:rPr lang="en-US" sz="1400" dirty="0"/>
            </a:br>
            <a:endParaRPr lang="en-US" sz="1400" dirty="0"/>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51B9B9-63C4-8F0A-8207-55BFAA1C1AC7}"/>
              </a:ext>
            </a:extLst>
          </p:cNvPr>
          <p:cNvSpPr>
            <a:spLocks noGrp="1"/>
          </p:cNvSpPr>
          <p:nvPr>
            <p:ph type="title"/>
          </p:nvPr>
        </p:nvSpPr>
        <p:spPr>
          <a:xfrm>
            <a:off x="1629751" y="934327"/>
            <a:ext cx="8924392" cy="1058275"/>
          </a:xfrm>
        </p:spPr>
        <p:txBody>
          <a:bodyPr>
            <a:normAutofit/>
          </a:bodyPr>
          <a:lstStyle/>
          <a:p>
            <a:pPr algn="ctr"/>
            <a:r>
              <a:rPr lang="en-US" sz="3200" dirty="0">
                <a:latin typeface="Tenorite" panose="00000500000000000000" pitchFamily="2" charset="0"/>
              </a:rPr>
              <a:t>KEY RULINGS BY COURT</a:t>
            </a:r>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A271EC0-82AB-C104-E3F3-B997A0B48BB0}"/>
              </a:ext>
            </a:extLst>
          </p:cNvPr>
          <p:cNvSpPr>
            <a:spLocks noGrp="1"/>
          </p:cNvSpPr>
          <p:nvPr>
            <p:ph idx="1"/>
          </p:nvPr>
        </p:nvSpPr>
        <p:spPr>
          <a:xfrm>
            <a:off x="1941207" y="2752316"/>
            <a:ext cx="8309586" cy="2756848"/>
          </a:xfrm>
        </p:spPr>
        <p:txBody>
          <a:bodyPr>
            <a:normAutofit/>
          </a:bodyPr>
          <a:lstStyle/>
          <a:p>
            <a:pPr marL="800100" lvl="3" indent="-342900"/>
            <a:r>
              <a:rPr lang="en-US" sz="1600" dirty="0">
                <a:latin typeface="Tenorite" panose="00000500000000000000" pitchFamily="2" charset="0"/>
              </a:rPr>
              <a:t>Confirmed that Section 3303(a) of Title 12 permits a trust instrument to modify a trustee’s fiduciary duties (Mem. Op. at 28).</a:t>
            </a:r>
          </a:p>
          <a:p>
            <a:pPr marL="800100" lvl="3" indent="-342900"/>
            <a:r>
              <a:rPr lang="en-US" sz="1600" dirty="0">
                <a:latin typeface="Tenorite" panose="00000500000000000000" pitchFamily="2" charset="0"/>
              </a:rPr>
              <a:t>Provision reflects Delaware’s public policy to give maximum effect to the freedom of disposition and to the enforceability of governing instruments (</a:t>
            </a:r>
            <a:r>
              <a:rPr lang="en-US" sz="1600" i="1" dirty="0">
                <a:latin typeface="Tenorite" panose="00000500000000000000" pitchFamily="2" charset="0"/>
              </a:rPr>
              <a:t>Id</a:t>
            </a:r>
            <a:r>
              <a:rPr lang="en-US" sz="1600" dirty="0">
                <a:latin typeface="Tenorite" panose="00000500000000000000" pitchFamily="2" charset="0"/>
              </a:rPr>
              <a:t>. at 29)</a:t>
            </a:r>
          </a:p>
          <a:p>
            <a:pPr marL="800100" lvl="3" indent="-342900"/>
            <a:r>
              <a:rPr lang="en-US" sz="1600" dirty="0">
                <a:latin typeface="Tenorite" panose="00000500000000000000" pitchFamily="2" charset="0"/>
              </a:rPr>
              <a:t>Statutory floor – trustee cannot insulate itself from liability for its own willful misconduct. 12 </a:t>
            </a:r>
            <a:r>
              <a:rPr lang="en-US" sz="1600" i="1" dirty="0">
                <a:latin typeface="Tenorite" panose="00000500000000000000" pitchFamily="2" charset="0"/>
              </a:rPr>
              <a:t>Del. C. </a:t>
            </a:r>
            <a:r>
              <a:rPr lang="en-US" sz="1600" dirty="0">
                <a:latin typeface="Tenorite" panose="00000500000000000000" pitchFamily="2" charset="0"/>
              </a:rPr>
              <a:t>§ 3303(a)(4).</a:t>
            </a:r>
          </a:p>
          <a:p>
            <a:pPr marL="800100" lvl="3" indent="-342900"/>
            <a:r>
              <a:rPr lang="en-US" sz="1600" dirty="0">
                <a:latin typeface="Tenorite" panose="00000500000000000000" pitchFamily="2" charset="0"/>
              </a:rPr>
              <a:t>Court enforced language in Trust Agreement that limited Trustee’s liability to acts or omissions that amounted to “Trustee’s own gross negligence, actual fraud or willful misconduct.” (Mem. Op. at 29)</a:t>
            </a:r>
          </a:p>
        </p:txBody>
      </p:sp>
    </p:spTree>
    <p:extLst>
      <p:ext uri="{BB962C8B-B14F-4D97-AF65-F5344CB8AC3E}">
        <p14:creationId xmlns:p14="http://schemas.microsoft.com/office/powerpoint/2010/main" val="37133137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CA348C-B34D-5C14-015F-187D09115ECF}"/>
              </a:ext>
            </a:extLst>
          </p:cNvPr>
          <p:cNvSpPr>
            <a:spLocks noGrp="1"/>
          </p:cNvSpPr>
          <p:nvPr>
            <p:ph type="title"/>
          </p:nvPr>
        </p:nvSpPr>
        <p:spPr>
          <a:xfrm>
            <a:off x="1629751" y="934327"/>
            <a:ext cx="8924392" cy="1058275"/>
          </a:xfrm>
        </p:spPr>
        <p:txBody>
          <a:bodyPr>
            <a:normAutofit/>
          </a:bodyPr>
          <a:lstStyle/>
          <a:p>
            <a:pPr algn="ctr"/>
            <a:r>
              <a:rPr lang="en-US" sz="3200" dirty="0">
                <a:latin typeface="Tenorite" panose="00000500000000000000" pitchFamily="2" charset="0"/>
              </a:rPr>
              <a:t>KEY RULINGS BY COURT</a:t>
            </a:r>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2D8B8A4-1ECC-A8E5-8215-BD63231226D4}"/>
              </a:ext>
            </a:extLst>
          </p:cNvPr>
          <p:cNvSpPr>
            <a:spLocks noGrp="1"/>
          </p:cNvSpPr>
          <p:nvPr>
            <p:ph idx="1"/>
          </p:nvPr>
        </p:nvSpPr>
        <p:spPr>
          <a:xfrm>
            <a:off x="885524" y="2598545"/>
            <a:ext cx="9904396" cy="2859212"/>
          </a:xfrm>
        </p:spPr>
        <p:txBody>
          <a:bodyPr>
            <a:normAutofit fontScale="92500"/>
          </a:bodyPr>
          <a:lstStyle/>
          <a:p>
            <a:pPr lvl="1"/>
            <a:r>
              <a:rPr lang="en-US" sz="1600" dirty="0">
                <a:latin typeface="Tenorite" panose="00000500000000000000" pitchFamily="2" charset="0"/>
              </a:rPr>
              <a:t>Court equated gross negligence to criminal negligence </a:t>
            </a:r>
          </a:p>
          <a:p>
            <a:pPr marL="457200" lvl="1" indent="0">
              <a:buNone/>
            </a:pPr>
            <a:endParaRPr lang="en-US" sz="1600" dirty="0">
              <a:latin typeface="Tenorite" panose="00000500000000000000" pitchFamily="2" charset="0"/>
            </a:endParaRPr>
          </a:p>
          <a:p>
            <a:pPr lvl="3"/>
            <a:r>
              <a:rPr lang="en-US" sz="1600" dirty="0">
                <a:latin typeface="Tenorite" panose="00000500000000000000" pitchFamily="2" charset="0"/>
              </a:rPr>
              <a:t>“A person acts with criminal negligence with respect to an element of an offense when the person fails to perceive a risk that the element exists or will result from the conduct. The risk must be of such nature and degree that failure to perceive it constitutes a gross deviation from the standard of conduct that a reasonable person would observe in the situation.”  11 </a:t>
            </a:r>
            <a:r>
              <a:rPr lang="en-US" sz="1600" i="1" dirty="0">
                <a:latin typeface="Tenorite" panose="00000500000000000000" pitchFamily="2" charset="0"/>
              </a:rPr>
              <a:t>Del C.</a:t>
            </a:r>
            <a:r>
              <a:rPr lang="en-US" sz="1600" dirty="0">
                <a:latin typeface="Tenorite" panose="00000500000000000000" pitchFamily="2" charset="0"/>
              </a:rPr>
              <a:t> § 231(a).</a:t>
            </a:r>
          </a:p>
          <a:p>
            <a:pPr marL="1371600" lvl="3" indent="0">
              <a:buNone/>
            </a:pPr>
            <a:endParaRPr lang="en-US" sz="1600" dirty="0">
              <a:latin typeface="Tenorite" panose="00000500000000000000" pitchFamily="2" charset="0"/>
            </a:endParaRPr>
          </a:p>
          <a:p>
            <a:pPr lvl="3"/>
            <a:r>
              <a:rPr lang="en-US" sz="1600" dirty="0">
                <a:latin typeface="Tenorite" panose="00000500000000000000" pitchFamily="2" charset="0"/>
              </a:rPr>
              <a:t>Court applied different standard for gross negligence than it would in a corporate context, where gross negligence has been equated to recklessness</a:t>
            </a:r>
          </a:p>
          <a:p>
            <a:pPr marL="1371600" lvl="3" indent="0">
              <a:buNone/>
            </a:pPr>
            <a:endParaRPr lang="en-US" sz="1600" dirty="0">
              <a:latin typeface="Tenorite" panose="00000500000000000000" pitchFamily="2" charset="0"/>
            </a:endParaRPr>
          </a:p>
          <a:p>
            <a:pPr lvl="3"/>
            <a:r>
              <a:rPr lang="en-US" sz="1600" dirty="0">
                <a:latin typeface="Tenorite" panose="00000500000000000000" pitchFamily="2" charset="0"/>
              </a:rPr>
              <a:t>Court applied this gross negligence standard to each of Hadley’s breach of duty of care claims</a:t>
            </a:r>
          </a:p>
          <a:p>
            <a:pPr lvl="3"/>
            <a:endParaRPr lang="en-US" sz="1100" dirty="0"/>
          </a:p>
        </p:txBody>
      </p:sp>
    </p:spTree>
    <p:extLst>
      <p:ext uri="{BB962C8B-B14F-4D97-AF65-F5344CB8AC3E}">
        <p14:creationId xmlns:p14="http://schemas.microsoft.com/office/powerpoint/2010/main" val="322498511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2A6DA2-3182-B136-5C71-4456EB4A98CB}"/>
              </a:ext>
            </a:extLst>
          </p:cNvPr>
          <p:cNvSpPr>
            <a:spLocks noGrp="1"/>
          </p:cNvSpPr>
          <p:nvPr>
            <p:ph type="title"/>
          </p:nvPr>
        </p:nvSpPr>
        <p:spPr>
          <a:xfrm>
            <a:off x="1629751" y="934327"/>
            <a:ext cx="8924392" cy="1058275"/>
          </a:xfrm>
        </p:spPr>
        <p:txBody>
          <a:bodyPr>
            <a:normAutofit/>
          </a:bodyPr>
          <a:lstStyle/>
          <a:p>
            <a:pPr algn="ctr"/>
            <a:r>
              <a:rPr lang="en-US" sz="3200" dirty="0">
                <a:latin typeface="Tenorite" panose="00000500000000000000" pitchFamily="2" charset="0"/>
              </a:rPr>
              <a:t>KEY RULINGS BY COURT</a:t>
            </a:r>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749CB87-8A96-30D3-795E-4913E6311546}"/>
              </a:ext>
            </a:extLst>
          </p:cNvPr>
          <p:cNvSpPr>
            <a:spLocks noGrp="1"/>
          </p:cNvSpPr>
          <p:nvPr>
            <p:ph idx="1"/>
          </p:nvPr>
        </p:nvSpPr>
        <p:spPr>
          <a:xfrm>
            <a:off x="837398" y="2598545"/>
            <a:ext cx="10060789" cy="2756848"/>
          </a:xfrm>
        </p:spPr>
        <p:txBody>
          <a:bodyPr>
            <a:noAutofit/>
          </a:bodyPr>
          <a:lstStyle/>
          <a:p>
            <a:pPr lvl="1"/>
            <a:r>
              <a:rPr lang="en-US" sz="1600" dirty="0">
                <a:latin typeface="Tenorite" panose="00000500000000000000" pitchFamily="2" charset="0"/>
              </a:rPr>
              <a:t>Court found that J.P. Morgan did not act grossly negligence whether the mistakes identified by Hadley were considered individually or in the aggregate (Mem. Op. at 31)</a:t>
            </a:r>
          </a:p>
          <a:p>
            <a:pPr lvl="2"/>
            <a:r>
              <a:rPr lang="en-US" sz="1600" dirty="0">
                <a:latin typeface="Tenorite" panose="00000500000000000000" pitchFamily="2" charset="0"/>
              </a:rPr>
              <a:t>J.P. Morgan did not act grossly negligent with respect its decision not to attend Surrogate’s Court hearing</a:t>
            </a:r>
          </a:p>
          <a:p>
            <a:pPr lvl="2"/>
            <a:r>
              <a:rPr lang="en-US" sz="1600" dirty="0">
                <a:latin typeface="Tenorite" panose="00000500000000000000" pitchFamily="2" charset="0"/>
              </a:rPr>
              <a:t>J.P. Morgan did not act grossly negligent by failing to treat quarterly distributions and consideration received from buyout as testamentary bequests from Settlor’s estate</a:t>
            </a:r>
          </a:p>
          <a:p>
            <a:pPr lvl="2"/>
            <a:r>
              <a:rPr lang="en-US" sz="1600" dirty="0">
                <a:latin typeface="Tenorite" panose="00000500000000000000" pitchFamily="2" charset="0"/>
              </a:rPr>
              <a:t>J.P. Morgan did not act grossly negligent in accepting the Cash Premium Option and by not bringing claims against Winston for self-dealing</a:t>
            </a:r>
          </a:p>
          <a:p>
            <a:pPr lvl="2"/>
            <a:r>
              <a:rPr lang="en-US" sz="1600" dirty="0">
                <a:latin typeface="Tenorite" panose="00000500000000000000" pitchFamily="2" charset="0"/>
              </a:rPr>
              <a:t>J.P. Morgan did not act grossly negligent by declining to pursue an arbitration against Winston</a:t>
            </a:r>
          </a:p>
          <a:p>
            <a:pPr lvl="2"/>
            <a:r>
              <a:rPr lang="en-US" sz="1600" dirty="0">
                <a:latin typeface="Tenorite" panose="00000500000000000000" pitchFamily="2" charset="0"/>
              </a:rPr>
              <a:t>J.P. Morgan did not act grossly negligent by not filing a petition for instructions and later filing litigation seeking declaratory relief</a:t>
            </a:r>
          </a:p>
        </p:txBody>
      </p:sp>
    </p:spTree>
    <p:extLst>
      <p:ext uri="{BB962C8B-B14F-4D97-AF65-F5344CB8AC3E}">
        <p14:creationId xmlns:p14="http://schemas.microsoft.com/office/powerpoint/2010/main" val="303072372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DC0EC46-2230-4728-856D-F353111210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643467"/>
            <a:ext cx="10905066" cy="5562249"/>
          </a:xfrm>
          <a:custGeom>
            <a:avLst/>
            <a:gdLst>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8506 w 11243827"/>
              <a:gd name="connsiteY105" fmla="*/ 5632788 h 5641173"/>
              <a:gd name="connsiteX106" fmla="*/ 7912803 w 11243827"/>
              <a:gd name="connsiteY106" fmla="*/ 5629702 h 5641173"/>
              <a:gd name="connsiteX107" fmla="*/ 7890915 w 11243827"/>
              <a:gd name="connsiteY107" fmla="*/ 5612272 h 5641173"/>
              <a:gd name="connsiteX108" fmla="*/ 7727691 w 11243827"/>
              <a:gd name="connsiteY108" fmla="*/ 5621064 h 5641173"/>
              <a:gd name="connsiteX109" fmla="*/ 7685998 w 11243827"/>
              <a:gd name="connsiteY109" fmla="*/ 5615564 h 5641173"/>
              <a:gd name="connsiteX110" fmla="*/ 7649302 w 11243827"/>
              <a:gd name="connsiteY110" fmla="*/ 5626541 h 5641173"/>
              <a:gd name="connsiteX111" fmla="*/ 7634083 w 11243827"/>
              <a:gd name="connsiteY111" fmla="*/ 5620862 h 5641173"/>
              <a:gd name="connsiteX112" fmla="*/ 7631455 w 11243827"/>
              <a:gd name="connsiteY112" fmla="*/ 5619708 h 5641173"/>
              <a:gd name="connsiteX113" fmla="*/ 7620952 w 11243827"/>
              <a:gd name="connsiteY113" fmla="*/ 5618872 h 5641173"/>
              <a:gd name="connsiteX114" fmla="*/ 7617992 w 11243827"/>
              <a:gd name="connsiteY114" fmla="*/ 5613914 h 5641173"/>
              <a:gd name="connsiteX115" fmla="*/ 7602182 w 11243827"/>
              <a:gd name="connsiteY115" fmla="*/ 5609271 h 5641173"/>
              <a:gd name="connsiteX116" fmla="*/ 7582847 w 11243827"/>
              <a:gd name="connsiteY116" fmla="*/ 5609047 h 5641173"/>
              <a:gd name="connsiteX117" fmla="*/ 7514158 w 11243827"/>
              <a:gd name="connsiteY117" fmla="*/ 5607737 h 5641173"/>
              <a:gd name="connsiteX118" fmla="*/ 7502955 w 11243827"/>
              <a:gd name="connsiteY118" fmla="*/ 5610415 h 5641173"/>
              <a:gd name="connsiteX119" fmla="*/ 7466391 w 11243827"/>
              <a:gd name="connsiteY119" fmla="*/ 5605949 h 5641173"/>
              <a:gd name="connsiteX120" fmla="*/ 7433806 w 11243827"/>
              <a:gd name="connsiteY120" fmla="*/ 5604945 h 5641173"/>
              <a:gd name="connsiteX121" fmla="*/ 7412693 w 11243827"/>
              <a:gd name="connsiteY121" fmla="*/ 5607075 h 5641173"/>
              <a:gd name="connsiteX122" fmla="*/ 7407159 w 11243827"/>
              <a:gd name="connsiteY122" fmla="*/ 5605310 h 5641173"/>
              <a:gd name="connsiteX123" fmla="*/ 7385900 w 11243827"/>
              <a:gd name="connsiteY123" fmla="*/ 5604171 h 5641173"/>
              <a:gd name="connsiteX124" fmla="*/ 7375071 w 11243827"/>
              <a:gd name="connsiteY124" fmla="*/ 5606788 h 5641173"/>
              <a:gd name="connsiteX125" fmla="*/ 7364382 w 11243827"/>
              <a:gd name="connsiteY125" fmla="*/ 5600762 h 5641173"/>
              <a:gd name="connsiteX126" fmla="*/ 7361770 w 11243827"/>
              <a:gd name="connsiteY126" fmla="*/ 5596347 h 5641173"/>
              <a:gd name="connsiteX127" fmla="*/ 7346641 w 11243827"/>
              <a:gd name="connsiteY127" fmla="*/ 5598329 h 5641173"/>
              <a:gd name="connsiteX128" fmla="*/ 7334238 w 11243827"/>
              <a:gd name="connsiteY128" fmla="*/ 5594014 h 5641173"/>
              <a:gd name="connsiteX129" fmla="*/ 7323426 w 11243827"/>
              <a:gd name="connsiteY129" fmla="*/ 5596835 h 5641173"/>
              <a:gd name="connsiteX130" fmla="*/ 7318938 w 11243827"/>
              <a:gd name="connsiteY130" fmla="*/ 5596200 h 5641173"/>
              <a:gd name="connsiteX131" fmla="*/ 7307784 w 11243827"/>
              <a:gd name="connsiteY131" fmla="*/ 5594065 h 5641173"/>
              <a:gd name="connsiteX132" fmla="*/ 7288540 w 11243827"/>
              <a:gd name="connsiteY132" fmla="*/ 5589320 h 5641173"/>
              <a:gd name="connsiteX133" fmla="*/ 7282537 w 11243827"/>
              <a:gd name="connsiteY133" fmla="*/ 5588660 h 5641173"/>
              <a:gd name="connsiteX134" fmla="*/ 7269466 w 11243827"/>
              <a:gd name="connsiteY134" fmla="*/ 5581404 h 5641173"/>
              <a:gd name="connsiteX135" fmla="*/ 7244165 w 11243827"/>
              <a:gd name="connsiteY135" fmla="*/ 5575200 h 5641173"/>
              <a:gd name="connsiteX136" fmla="*/ 7199619 w 11243827"/>
              <a:gd name="connsiteY136" fmla="*/ 5553550 h 5641173"/>
              <a:gd name="connsiteX137" fmla="*/ 7173434 w 11243827"/>
              <a:gd name="connsiteY137" fmla="*/ 5543219 h 5641173"/>
              <a:gd name="connsiteX138" fmla="*/ 7155718 w 11243827"/>
              <a:gd name="connsiteY138" fmla="*/ 5533697 h 5641173"/>
              <a:gd name="connsiteX139" fmla="*/ 7103430 w 11243827"/>
              <a:gd name="connsiteY139" fmla="*/ 5520249 h 5641173"/>
              <a:gd name="connsiteX140" fmla="*/ 7013746 w 11243827"/>
              <a:gd name="connsiteY140" fmla="*/ 5502470 h 5641173"/>
              <a:gd name="connsiteX141" fmla="*/ 6995379 w 11243827"/>
              <a:gd name="connsiteY141" fmla="*/ 5497693 h 5641173"/>
              <a:gd name="connsiteX142" fmla="*/ 6982475 w 11243827"/>
              <a:gd name="connsiteY142" fmla="*/ 5489641 h 5641173"/>
              <a:gd name="connsiteX143" fmla="*/ 6981994 w 11243827"/>
              <a:gd name="connsiteY143" fmla="*/ 5484335 h 5641173"/>
              <a:gd name="connsiteX144" fmla="*/ 6972355 w 11243827"/>
              <a:gd name="connsiteY144" fmla="*/ 5481074 h 5641173"/>
              <a:gd name="connsiteX145" fmla="*/ 6970394 w 11243827"/>
              <a:gd name="connsiteY145" fmla="*/ 5479383 h 5641173"/>
              <a:gd name="connsiteX146" fmla="*/ 6958543 w 11243827"/>
              <a:gd name="connsiteY146" fmla="*/ 5470507 h 5641173"/>
              <a:gd name="connsiteX147" fmla="*/ 6918276 w 11243827"/>
              <a:gd name="connsiteY147" fmla="*/ 5472034 h 5641173"/>
              <a:gd name="connsiteX148" fmla="*/ 6881046 w 11243827"/>
              <a:gd name="connsiteY148" fmla="*/ 5457070 h 5641173"/>
              <a:gd name="connsiteX149" fmla="*/ 6720917 w 11243827"/>
              <a:gd name="connsiteY149" fmla="*/ 5426664 h 5641173"/>
              <a:gd name="connsiteX150" fmla="*/ 6724964 w 11243827"/>
              <a:gd name="connsiteY150" fmla="*/ 5414071 h 5641173"/>
              <a:gd name="connsiteX151" fmla="*/ 6717823 w 11243827"/>
              <a:gd name="connsiteY151" fmla="*/ 5410317 h 5641173"/>
              <a:gd name="connsiteX152" fmla="*/ 6660723 w 11243827"/>
              <a:gd name="connsiteY152" fmla="*/ 5408304 h 5641173"/>
              <a:gd name="connsiteX153" fmla="*/ 6532914 w 11243827"/>
              <a:gd name="connsiteY153" fmla="*/ 5431205 h 5641173"/>
              <a:gd name="connsiteX154" fmla="*/ 6317327 w 11243827"/>
              <a:gd name="connsiteY154" fmla="*/ 5481889 h 5641173"/>
              <a:gd name="connsiteX155" fmla="*/ 6196243 w 11243827"/>
              <a:gd name="connsiteY155" fmla="*/ 5515042 h 5641173"/>
              <a:gd name="connsiteX156" fmla="*/ 6099124 w 11243827"/>
              <a:gd name="connsiteY156" fmla="*/ 5516848 h 5641173"/>
              <a:gd name="connsiteX157" fmla="*/ 6016077 w 11243827"/>
              <a:gd name="connsiteY157" fmla="*/ 5528642 h 5641173"/>
              <a:gd name="connsiteX158" fmla="*/ 6004389 w 11243827"/>
              <a:gd name="connsiteY158" fmla="*/ 5531206 h 5641173"/>
              <a:gd name="connsiteX159" fmla="*/ 5933945 w 11243827"/>
              <a:gd name="connsiteY159" fmla="*/ 5538840 h 5641173"/>
              <a:gd name="connsiteX160" fmla="*/ 5883936 w 11243827"/>
              <a:gd name="connsiteY160" fmla="*/ 5553807 h 5641173"/>
              <a:gd name="connsiteX161" fmla="*/ 5798331 w 11243827"/>
              <a:gd name="connsiteY161" fmla="*/ 5564248 h 5641173"/>
              <a:gd name="connsiteX162" fmla="*/ 5712738 w 11243827"/>
              <a:gd name="connsiteY162" fmla="*/ 5573120 h 5641173"/>
              <a:gd name="connsiteX163" fmla="*/ 5681342 w 11243827"/>
              <a:gd name="connsiteY163" fmla="*/ 5575621 h 5641173"/>
              <a:gd name="connsiteX164" fmla="*/ 5627167 w 11243827"/>
              <a:gd name="connsiteY164" fmla="*/ 5583215 h 5641173"/>
              <a:gd name="connsiteX165" fmla="*/ 5591414 w 11243827"/>
              <a:gd name="connsiteY165" fmla="*/ 5587695 h 5641173"/>
              <a:gd name="connsiteX166" fmla="*/ 5583028 w 11243827"/>
              <a:gd name="connsiteY166" fmla="*/ 5580877 h 5641173"/>
              <a:gd name="connsiteX167" fmla="*/ 5549426 w 11243827"/>
              <a:gd name="connsiteY167" fmla="*/ 5582858 h 5641173"/>
              <a:gd name="connsiteX168" fmla="*/ 5519999 w 11243827"/>
              <a:gd name="connsiteY168" fmla="*/ 5592246 h 5641173"/>
              <a:gd name="connsiteX169" fmla="*/ 5480028 w 11243827"/>
              <a:gd name="connsiteY169" fmla="*/ 5597282 h 5641173"/>
              <a:gd name="connsiteX170" fmla="*/ 5456175 w 11243827"/>
              <a:gd name="connsiteY170" fmla="*/ 5600371 h 5641173"/>
              <a:gd name="connsiteX171" fmla="*/ 5388463 w 11243827"/>
              <a:gd name="connsiteY171" fmla="*/ 5602638 h 5641173"/>
              <a:gd name="connsiteX172" fmla="*/ 5265898 w 11243827"/>
              <a:gd name="connsiteY172" fmla="*/ 5591830 h 5641173"/>
              <a:gd name="connsiteX173" fmla="*/ 5231231 w 11243827"/>
              <a:gd name="connsiteY173" fmla="*/ 5592790 h 5641173"/>
              <a:gd name="connsiteX174" fmla="*/ 5226996 w 11243827"/>
              <a:gd name="connsiteY174" fmla="*/ 5595040 h 5641173"/>
              <a:gd name="connsiteX175" fmla="*/ 5175988 w 11243827"/>
              <a:gd name="connsiteY175" fmla="*/ 5588131 h 5641173"/>
              <a:gd name="connsiteX176" fmla="*/ 5107470 w 11243827"/>
              <a:gd name="connsiteY176" fmla="*/ 5594771 h 5641173"/>
              <a:gd name="connsiteX177" fmla="*/ 5027868 w 11243827"/>
              <a:gd name="connsiteY177" fmla="*/ 5605624 h 5641173"/>
              <a:gd name="connsiteX178" fmla="*/ 5007324 w 11243827"/>
              <a:gd name="connsiteY178" fmla="*/ 5609209 h 5641173"/>
              <a:gd name="connsiteX179" fmla="*/ 4952559 w 11243827"/>
              <a:gd name="connsiteY179" fmla="*/ 5611402 h 5641173"/>
              <a:gd name="connsiteX180" fmla="*/ 4826081 w 11243827"/>
              <a:gd name="connsiteY180" fmla="*/ 5616191 h 5641173"/>
              <a:gd name="connsiteX181" fmla="*/ 4823501 w 11243827"/>
              <a:gd name="connsiteY181" fmla="*/ 5619174 h 5641173"/>
              <a:gd name="connsiteX182" fmla="*/ 4813093 w 11243827"/>
              <a:gd name="connsiteY182" fmla="*/ 5620026 h 5641173"/>
              <a:gd name="connsiteX183" fmla="*/ 4810563 w 11243827"/>
              <a:gd name="connsiteY183" fmla="*/ 5620787 h 5641173"/>
              <a:gd name="connsiteX184" fmla="*/ 4795818 w 11243827"/>
              <a:gd name="connsiteY184" fmla="*/ 5624618 h 5641173"/>
              <a:gd name="connsiteX185" fmla="*/ 4758404 w 11243827"/>
              <a:gd name="connsiteY185" fmla="*/ 5619510 h 5641173"/>
              <a:gd name="connsiteX186" fmla="*/ 4717254 w 11243827"/>
              <a:gd name="connsiteY186" fmla="*/ 5624155 h 5641173"/>
              <a:gd name="connsiteX187" fmla="*/ 4591958 w 11243827"/>
              <a:gd name="connsiteY187" fmla="*/ 5624710 h 5641173"/>
              <a:gd name="connsiteX188" fmla="*/ 4476215 w 11243827"/>
              <a:gd name="connsiteY188" fmla="*/ 5628210 h 5641173"/>
              <a:gd name="connsiteX189" fmla="*/ 4425193 w 11243827"/>
              <a:gd name="connsiteY189" fmla="*/ 5627414 h 5641173"/>
              <a:gd name="connsiteX190" fmla="*/ 4383866 w 11243827"/>
              <a:gd name="connsiteY190" fmla="*/ 5626546 h 5641173"/>
              <a:gd name="connsiteX191" fmla="*/ 4385596 w 11243827"/>
              <a:gd name="connsiteY191" fmla="*/ 5634646 h 5641173"/>
              <a:gd name="connsiteX192" fmla="*/ 4360864 w 11243827"/>
              <a:gd name="connsiteY192" fmla="*/ 5641173 h 5641173"/>
              <a:gd name="connsiteX193" fmla="*/ 4328321 w 11243827"/>
              <a:gd name="connsiteY193" fmla="*/ 5626332 h 5641173"/>
              <a:gd name="connsiteX194" fmla="*/ 4309842 w 11243827"/>
              <a:gd name="connsiteY194" fmla="*/ 5626471 h 5641173"/>
              <a:gd name="connsiteX195" fmla="*/ 4277424 w 11243827"/>
              <a:gd name="connsiteY195" fmla="*/ 5631598 h 5641173"/>
              <a:gd name="connsiteX196" fmla="*/ 4266627 w 11243827"/>
              <a:gd name="connsiteY196" fmla="*/ 5633969 h 5641173"/>
              <a:gd name="connsiteX197" fmla="*/ 4185525 w 11243827"/>
              <a:gd name="connsiteY197" fmla="*/ 5617508 h 5641173"/>
              <a:gd name="connsiteX198" fmla="*/ 4177617 w 11243827"/>
              <a:gd name="connsiteY198" fmla="*/ 5610903 h 5641173"/>
              <a:gd name="connsiteX199" fmla="*/ 4136948 w 11243827"/>
              <a:gd name="connsiteY199" fmla="*/ 5608031 h 5641173"/>
              <a:gd name="connsiteX200" fmla="*/ 4132323 w 11243827"/>
              <a:gd name="connsiteY200" fmla="*/ 5609784 h 5641173"/>
              <a:gd name="connsiteX201" fmla="*/ 4098620 w 11243827"/>
              <a:gd name="connsiteY201" fmla="*/ 5599672 h 5641173"/>
              <a:gd name="connsiteX202" fmla="*/ 3963475 w 11243827"/>
              <a:gd name="connsiteY202" fmla="*/ 5581841 h 5641173"/>
              <a:gd name="connsiteX203" fmla="*/ 3703613 w 11243827"/>
              <a:gd name="connsiteY203" fmla="*/ 5572482 h 5641173"/>
              <a:gd name="connsiteX204" fmla="*/ 3432987 w 11243827"/>
              <a:gd name="connsiteY204" fmla="*/ 5545768 h 5641173"/>
              <a:gd name="connsiteX205" fmla="*/ 3176381 w 11243827"/>
              <a:gd name="connsiteY205" fmla="*/ 5556110 h 5641173"/>
              <a:gd name="connsiteX206" fmla="*/ 2710156 w 11243827"/>
              <a:gd name="connsiteY206" fmla="*/ 5527517 h 5641173"/>
              <a:gd name="connsiteX207" fmla="*/ 2550206 w 11243827"/>
              <a:gd name="connsiteY207" fmla="*/ 5524958 h 5641173"/>
              <a:gd name="connsiteX208" fmla="*/ 2443041 w 11243827"/>
              <a:gd name="connsiteY208" fmla="*/ 5523990 h 5641173"/>
              <a:gd name="connsiteX209" fmla="*/ 2435613 w 11243827"/>
              <a:gd name="connsiteY209" fmla="*/ 5526704 h 5641173"/>
              <a:gd name="connsiteX210" fmla="*/ 2405682 w 11243827"/>
              <a:gd name="connsiteY210" fmla="*/ 5528307 h 5641173"/>
              <a:gd name="connsiteX211" fmla="*/ 2397487 w 11243827"/>
              <a:gd name="connsiteY211" fmla="*/ 5540337 h 5641173"/>
              <a:gd name="connsiteX212" fmla="*/ 2297454 w 11243827"/>
              <a:gd name="connsiteY212" fmla="*/ 5550765 h 5641173"/>
              <a:gd name="connsiteX213" fmla="*/ 2056700 w 11243827"/>
              <a:gd name="connsiteY213" fmla="*/ 5555489 h 5641173"/>
              <a:gd name="connsiteX214" fmla="*/ 1878530 w 11243827"/>
              <a:gd name="connsiteY214" fmla="*/ 5535330 h 5641173"/>
              <a:gd name="connsiteX215" fmla="*/ 1859292 w 11243827"/>
              <a:gd name="connsiteY215" fmla="*/ 5535461 h 5641173"/>
              <a:gd name="connsiteX216" fmla="*/ 1835626 w 11243827"/>
              <a:gd name="connsiteY216" fmla="*/ 5533793 h 5641173"/>
              <a:gd name="connsiteX217" fmla="*/ 1798939 w 11243827"/>
              <a:gd name="connsiteY217" fmla="*/ 5540285 h 5641173"/>
              <a:gd name="connsiteX218" fmla="*/ 1779046 w 11243827"/>
              <a:gd name="connsiteY218" fmla="*/ 5549949 h 5641173"/>
              <a:gd name="connsiteX219" fmla="*/ 1772421 w 11243827"/>
              <a:gd name="connsiteY219" fmla="*/ 5549018 h 5641173"/>
              <a:gd name="connsiteX220" fmla="*/ 1772052 w 11243827"/>
              <a:gd name="connsiteY220" fmla="*/ 5545689 h 5641173"/>
              <a:gd name="connsiteX221" fmla="*/ 1711543 w 11243827"/>
              <a:gd name="connsiteY221" fmla="*/ 5534558 h 5641173"/>
              <a:gd name="connsiteX222" fmla="*/ 1698891 w 11243827"/>
              <a:gd name="connsiteY222" fmla="*/ 5513187 h 5641173"/>
              <a:gd name="connsiteX223" fmla="*/ 1538763 w 11243827"/>
              <a:gd name="connsiteY223" fmla="*/ 5482781 h 5641173"/>
              <a:gd name="connsiteX224" fmla="*/ 1501533 w 11243827"/>
              <a:gd name="connsiteY224" fmla="*/ 5467817 h 5641173"/>
              <a:gd name="connsiteX225" fmla="*/ 1461266 w 11243827"/>
              <a:gd name="connsiteY225" fmla="*/ 5469343 h 5641173"/>
              <a:gd name="connsiteX226" fmla="*/ 1449415 w 11243827"/>
              <a:gd name="connsiteY226" fmla="*/ 5460467 h 5641173"/>
              <a:gd name="connsiteX227" fmla="*/ 1447454 w 11243827"/>
              <a:gd name="connsiteY227" fmla="*/ 5458776 h 5641173"/>
              <a:gd name="connsiteX228" fmla="*/ 1437814 w 11243827"/>
              <a:gd name="connsiteY228" fmla="*/ 5455515 h 5641173"/>
              <a:gd name="connsiteX229" fmla="*/ 1437334 w 11243827"/>
              <a:gd name="connsiteY229" fmla="*/ 5450209 h 5641173"/>
              <a:gd name="connsiteX230" fmla="*/ 1424429 w 11243827"/>
              <a:gd name="connsiteY230" fmla="*/ 5442157 h 5641173"/>
              <a:gd name="connsiteX231" fmla="*/ 1406063 w 11243827"/>
              <a:gd name="connsiteY231" fmla="*/ 5437380 h 5641173"/>
              <a:gd name="connsiteX232" fmla="*/ 1316379 w 11243827"/>
              <a:gd name="connsiteY232" fmla="*/ 5419601 h 5641173"/>
              <a:gd name="connsiteX233" fmla="*/ 1264090 w 11243827"/>
              <a:gd name="connsiteY233" fmla="*/ 5406153 h 5641173"/>
              <a:gd name="connsiteX234" fmla="*/ 1246374 w 11243827"/>
              <a:gd name="connsiteY234" fmla="*/ 5396631 h 5641173"/>
              <a:gd name="connsiteX235" fmla="*/ 1220190 w 11243827"/>
              <a:gd name="connsiteY235" fmla="*/ 5386301 h 5641173"/>
              <a:gd name="connsiteX236" fmla="*/ 1175643 w 11243827"/>
              <a:gd name="connsiteY236" fmla="*/ 5364651 h 5641173"/>
              <a:gd name="connsiteX237" fmla="*/ 1150342 w 11243827"/>
              <a:gd name="connsiteY237" fmla="*/ 5358447 h 5641173"/>
              <a:gd name="connsiteX238" fmla="*/ 1137272 w 11243827"/>
              <a:gd name="connsiteY238" fmla="*/ 5351191 h 5641173"/>
              <a:gd name="connsiteX239" fmla="*/ 1131268 w 11243827"/>
              <a:gd name="connsiteY239" fmla="*/ 5350530 h 5641173"/>
              <a:gd name="connsiteX240" fmla="*/ 1112024 w 11243827"/>
              <a:gd name="connsiteY240" fmla="*/ 5345786 h 5641173"/>
              <a:gd name="connsiteX241" fmla="*/ 1100870 w 11243827"/>
              <a:gd name="connsiteY241" fmla="*/ 5343651 h 5641173"/>
              <a:gd name="connsiteX242" fmla="*/ 1096383 w 11243827"/>
              <a:gd name="connsiteY242" fmla="*/ 5343015 h 5641173"/>
              <a:gd name="connsiteX243" fmla="*/ 1085571 w 11243827"/>
              <a:gd name="connsiteY243" fmla="*/ 5345836 h 5641173"/>
              <a:gd name="connsiteX244" fmla="*/ 1073168 w 11243827"/>
              <a:gd name="connsiteY244" fmla="*/ 5341521 h 5641173"/>
              <a:gd name="connsiteX245" fmla="*/ 1058039 w 11243827"/>
              <a:gd name="connsiteY245" fmla="*/ 5343504 h 5641173"/>
              <a:gd name="connsiteX246" fmla="*/ 1055426 w 11243827"/>
              <a:gd name="connsiteY246" fmla="*/ 5339088 h 5641173"/>
              <a:gd name="connsiteX247" fmla="*/ 1044738 w 11243827"/>
              <a:gd name="connsiteY247" fmla="*/ 5333063 h 5641173"/>
              <a:gd name="connsiteX248" fmla="*/ 1033909 w 11243827"/>
              <a:gd name="connsiteY248" fmla="*/ 5335680 h 5641173"/>
              <a:gd name="connsiteX249" fmla="*/ 1012649 w 11243827"/>
              <a:gd name="connsiteY249" fmla="*/ 5334541 h 5641173"/>
              <a:gd name="connsiteX250" fmla="*/ 1007115 w 11243827"/>
              <a:gd name="connsiteY250" fmla="*/ 5332775 h 5641173"/>
              <a:gd name="connsiteX251" fmla="*/ 986002 w 11243827"/>
              <a:gd name="connsiteY251" fmla="*/ 5334906 h 5641173"/>
              <a:gd name="connsiteX252" fmla="*/ 953418 w 11243827"/>
              <a:gd name="connsiteY252" fmla="*/ 5333901 h 5641173"/>
              <a:gd name="connsiteX253" fmla="*/ 916854 w 11243827"/>
              <a:gd name="connsiteY253" fmla="*/ 5329435 h 5641173"/>
              <a:gd name="connsiteX254" fmla="*/ 905651 w 11243827"/>
              <a:gd name="connsiteY254" fmla="*/ 5332114 h 5641173"/>
              <a:gd name="connsiteX255" fmla="*/ 836961 w 11243827"/>
              <a:gd name="connsiteY255" fmla="*/ 5330803 h 5641173"/>
              <a:gd name="connsiteX256" fmla="*/ 817627 w 11243827"/>
              <a:gd name="connsiteY256" fmla="*/ 5330580 h 5641173"/>
              <a:gd name="connsiteX257" fmla="*/ 801817 w 11243827"/>
              <a:gd name="connsiteY257" fmla="*/ 5325937 h 5641173"/>
              <a:gd name="connsiteX258" fmla="*/ 798857 w 11243827"/>
              <a:gd name="connsiteY258" fmla="*/ 5320979 h 5641173"/>
              <a:gd name="connsiteX259" fmla="*/ 788354 w 11243827"/>
              <a:gd name="connsiteY259" fmla="*/ 5320143 h 5641173"/>
              <a:gd name="connsiteX260" fmla="*/ 785726 w 11243827"/>
              <a:gd name="connsiteY260" fmla="*/ 5318989 h 5641173"/>
              <a:gd name="connsiteX261" fmla="*/ 770507 w 11243827"/>
              <a:gd name="connsiteY261" fmla="*/ 5313309 h 5641173"/>
              <a:gd name="connsiteX262" fmla="*/ 733810 w 11243827"/>
              <a:gd name="connsiteY262" fmla="*/ 5324286 h 5641173"/>
              <a:gd name="connsiteX263" fmla="*/ 692117 w 11243827"/>
              <a:gd name="connsiteY263" fmla="*/ 5318786 h 5641173"/>
              <a:gd name="connsiteX264" fmla="*/ 528894 w 11243827"/>
              <a:gd name="connsiteY264" fmla="*/ 5327578 h 5641173"/>
              <a:gd name="connsiteX265" fmla="*/ 507005 w 11243827"/>
              <a:gd name="connsiteY265" fmla="*/ 5310149 h 5641173"/>
              <a:gd name="connsiteX266" fmla="*/ 441302 w 11243827"/>
              <a:gd name="connsiteY266" fmla="*/ 5307062 h 5641173"/>
              <a:gd name="connsiteX267" fmla="*/ 336819 w 11243827"/>
              <a:gd name="connsiteY267" fmla="*/ 5336690 h 5641173"/>
              <a:gd name="connsiteX268" fmla="*/ 215763 w 11243827"/>
              <a:gd name="connsiteY268" fmla="*/ 5332575 h 5641173"/>
              <a:gd name="connsiteX269" fmla="*/ 205927 w 11243827"/>
              <a:gd name="connsiteY269" fmla="*/ 5339672 h 5641173"/>
              <a:gd name="connsiteX270" fmla="*/ 194189 w 11243827"/>
              <a:gd name="connsiteY270" fmla="*/ 5343588 h 5641173"/>
              <a:gd name="connsiteX271" fmla="*/ 192552 w 11243827"/>
              <a:gd name="connsiteY271" fmla="*/ 5342845 h 5641173"/>
              <a:gd name="connsiteX272" fmla="*/ 178320 w 11243827"/>
              <a:gd name="connsiteY272" fmla="*/ 5343766 h 5641173"/>
              <a:gd name="connsiteX273" fmla="*/ 175596 w 11243827"/>
              <a:gd name="connsiteY273" fmla="*/ 5346411 h 5641173"/>
              <a:gd name="connsiteX274" fmla="*/ 165951 w 11243827"/>
              <a:gd name="connsiteY274" fmla="*/ 5347808 h 5641173"/>
              <a:gd name="connsiteX275" fmla="*/ 147287 w 11243827"/>
              <a:gd name="connsiteY275" fmla="*/ 5352625 h 5641173"/>
              <a:gd name="connsiteX276" fmla="*/ 143484 w 11243827"/>
              <a:gd name="connsiteY276" fmla="*/ 5351591 h 5641173"/>
              <a:gd name="connsiteX277" fmla="*/ 114847 w 11243827"/>
              <a:gd name="connsiteY277" fmla="*/ 5355844 h 5641173"/>
              <a:gd name="connsiteX278" fmla="*/ 114306 w 11243827"/>
              <a:gd name="connsiteY278" fmla="*/ 5354983 h 5641173"/>
              <a:gd name="connsiteX279" fmla="*/ 105588 w 11243827"/>
              <a:gd name="connsiteY279" fmla="*/ 5352169 h 5641173"/>
              <a:gd name="connsiteX280" fmla="*/ 89264 w 11243827"/>
              <a:gd name="connsiteY280" fmla="*/ 5348886 h 5641173"/>
              <a:gd name="connsiteX281" fmla="*/ 49794 w 11243827"/>
              <a:gd name="connsiteY281" fmla="*/ 5329950 h 5641173"/>
              <a:gd name="connsiteX282" fmla="*/ 19924 w 11243827"/>
              <a:gd name="connsiteY282" fmla="*/ 5334282 h 5641173"/>
              <a:gd name="connsiteX283" fmla="*/ 13819 w 11243827"/>
              <a:gd name="connsiteY283" fmla="*/ 5334653 h 5641173"/>
              <a:gd name="connsiteX284" fmla="*/ 13657 w 11243827"/>
              <a:gd name="connsiteY284" fmla="*/ 5334455 h 5641173"/>
              <a:gd name="connsiteX285" fmla="*/ 7139 w 11243827"/>
              <a:gd name="connsiteY285" fmla="*/ 5334438 h 5641173"/>
              <a:gd name="connsiteX286" fmla="*/ 2684 w 11243827"/>
              <a:gd name="connsiteY286" fmla="*/ 5335333 h 5641173"/>
              <a:gd name="connsiteX287" fmla="*/ 0 w 11243827"/>
              <a:gd name="connsiteY287" fmla="*/ 5335496 h 5641173"/>
              <a:gd name="connsiteX288" fmla="*/ 0 w 11243827"/>
              <a:gd name="connsiteY288" fmla="*/ 10592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426664 h 5641173"/>
              <a:gd name="connsiteX149" fmla="*/ 6724964 w 11243827"/>
              <a:gd name="connsiteY149" fmla="*/ 5414071 h 5641173"/>
              <a:gd name="connsiteX150" fmla="*/ 6717823 w 11243827"/>
              <a:gd name="connsiteY150" fmla="*/ 5410317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426664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637174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804792 w 11243827"/>
              <a:gd name="connsiteY148" fmla="*/ 5439822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804792 w 11243827"/>
              <a:gd name="connsiteY148" fmla="*/ 5439822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87273"/>
              <a:gd name="connsiteX1" fmla="*/ 11243827 w 11243827"/>
              <a:gd name="connsiteY1" fmla="*/ 1470035 h 5687273"/>
              <a:gd name="connsiteX2" fmla="*/ 11243827 w 11243827"/>
              <a:gd name="connsiteY2" fmla="*/ 5001571 h 5687273"/>
              <a:gd name="connsiteX3" fmla="*/ 11243827 w 11243827"/>
              <a:gd name="connsiteY3" fmla="*/ 5209610 h 5687273"/>
              <a:gd name="connsiteX4" fmla="*/ 11240675 w 11243827"/>
              <a:gd name="connsiteY4" fmla="*/ 5210442 h 5687273"/>
              <a:gd name="connsiteX5" fmla="*/ 11179959 w 11243827"/>
              <a:gd name="connsiteY5" fmla="*/ 5221199 h 5687273"/>
              <a:gd name="connsiteX6" fmla="*/ 11105493 w 11243827"/>
              <a:gd name="connsiteY6" fmla="*/ 5259905 h 5687273"/>
              <a:gd name="connsiteX7" fmla="*/ 11078640 w 11243827"/>
              <a:gd name="connsiteY7" fmla="*/ 5263531 h 5687273"/>
              <a:gd name="connsiteX8" fmla="*/ 11079616 w 11243827"/>
              <a:gd name="connsiteY8" fmla="*/ 5270380 h 5687273"/>
              <a:gd name="connsiteX9" fmla="*/ 11069641 w 11243827"/>
              <a:gd name="connsiteY9" fmla="*/ 5270884 h 5687273"/>
              <a:gd name="connsiteX10" fmla="*/ 11047377 w 11243827"/>
              <a:gd name="connsiteY10" fmla="*/ 5271051 h 5687273"/>
              <a:gd name="connsiteX11" fmla="*/ 10980705 w 11243827"/>
              <a:gd name="connsiteY11" fmla="*/ 5272951 h 5687273"/>
              <a:gd name="connsiteX12" fmla="*/ 10962514 w 11243827"/>
              <a:gd name="connsiteY12" fmla="*/ 5286084 h 5687273"/>
              <a:gd name="connsiteX13" fmla="*/ 10945307 w 11243827"/>
              <a:gd name="connsiteY13" fmla="*/ 5286290 h 5687273"/>
              <a:gd name="connsiteX14" fmla="*/ 10845516 w 11243827"/>
              <a:gd name="connsiteY14" fmla="*/ 5303894 h 5687273"/>
              <a:gd name="connsiteX15" fmla="*/ 10831795 w 11243827"/>
              <a:gd name="connsiteY15" fmla="*/ 5305210 h 5687273"/>
              <a:gd name="connsiteX16" fmla="*/ 10824365 w 11243827"/>
              <a:gd name="connsiteY16" fmla="*/ 5311111 h 5687273"/>
              <a:gd name="connsiteX17" fmla="*/ 10797756 w 11243827"/>
              <a:gd name="connsiteY17" fmla="*/ 5312285 h 5687273"/>
              <a:gd name="connsiteX18" fmla="*/ 10796525 w 11243827"/>
              <a:gd name="connsiteY18" fmla="*/ 5315645 h 5687273"/>
              <a:gd name="connsiteX19" fmla="*/ 10709063 w 11243827"/>
              <a:gd name="connsiteY19" fmla="*/ 5344492 h 5687273"/>
              <a:gd name="connsiteX20" fmla="*/ 10694078 w 11243827"/>
              <a:gd name="connsiteY20" fmla="*/ 5349258 h 5687273"/>
              <a:gd name="connsiteX21" fmla="*/ 10681131 w 11243827"/>
              <a:gd name="connsiteY21" fmla="*/ 5347812 h 5687273"/>
              <a:gd name="connsiteX22" fmla="*/ 10609448 w 11243827"/>
              <a:gd name="connsiteY22" fmla="*/ 5351931 h 5687273"/>
              <a:gd name="connsiteX23" fmla="*/ 10592397 w 11243827"/>
              <a:gd name="connsiteY23" fmla="*/ 5349402 h 5687273"/>
              <a:gd name="connsiteX24" fmla="*/ 10585227 w 11243827"/>
              <a:gd name="connsiteY24" fmla="*/ 5344063 h 5687273"/>
              <a:gd name="connsiteX25" fmla="*/ 10557472 w 11243827"/>
              <a:gd name="connsiteY25" fmla="*/ 5354151 h 5687273"/>
              <a:gd name="connsiteX26" fmla="*/ 10514646 w 11243827"/>
              <a:gd name="connsiteY26" fmla="*/ 5361064 h 5687273"/>
              <a:gd name="connsiteX27" fmla="*/ 10494292 w 11243827"/>
              <a:gd name="connsiteY27" fmla="*/ 5366054 h 5687273"/>
              <a:gd name="connsiteX28" fmla="*/ 10477869 w 11243827"/>
              <a:gd name="connsiteY28" fmla="*/ 5363025 h 5687273"/>
              <a:gd name="connsiteX29" fmla="*/ 10384411 w 11243827"/>
              <a:gd name="connsiteY29" fmla="*/ 5362257 h 5687273"/>
              <a:gd name="connsiteX30" fmla="*/ 10362921 w 11243827"/>
              <a:gd name="connsiteY30" fmla="*/ 5357444 h 5687273"/>
              <a:gd name="connsiteX31" fmla="*/ 10352736 w 11243827"/>
              <a:gd name="connsiteY31" fmla="*/ 5347851 h 5687273"/>
              <a:gd name="connsiteX32" fmla="*/ 10344754 w 11243827"/>
              <a:gd name="connsiteY32" fmla="*/ 5351272 h 5687273"/>
              <a:gd name="connsiteX33" fmla="*/ 10288226 w 11243827"/>
              <a:gd name="connsiteY33" fmla="*/ 5351613 h 5687273"/>
              <a:gd name="connsiteX34" fmla="*/ 10251350 w 11243827"/>
              <a:gd name="connsiteY34" fmla="*/ 5352711 h 5687273"/>
              <a:gd name="connsiteX35" fmla="*/ 10249108 w 11243827"/>
              <a:gd name="connsiteY35" fmla="*/ 5365881 h 5687273"/>
              <a:gd name="connsiteX36" fmla="*/ 10216272 w 11243827"/>
              <a:gd name="connsiteY36" fmla="*/ 5370573 h 5687273"/>
              <a:gd name="connsiteX37" fmla="*/ 10181278 w 11243827"/>
              <a:gd name="connsiteY37" fmla="*/ 5362119 h 5687273"/>
              <a:gd name="connsiteX38" fmla="*/ 10140033 w 11243827"/>
              <a:gd name="connsiteY38" fmla="*/ 5363304 h 5687273"/>
              <a:gd name="connsiteX39" fmla="*/ 10115353 w 11243827"/>
              <a:gd name="connsiteY39" fmla="*/ 5363869 h 5687273"/>
              <a:gd name="connsiteX40" fmla="*/ 10050578 w 11243827"/>
              <a:gd name="connsiteY40" fmla="*/ 5376153 h 5687273"/>
              <a:gd name="connsiteX41" fmla="*/ 9945478 w 11243827"/>
              <a:gd name="connsiteY41" fmla="*/ 5422859 h 5687273"/>
              <a:gd name="connsiteX42" fmla="*/ 9912481 w 11243827"/>
              <a:gd name="connsiteY42" fmla="*/ 5429477 h 5687273"/>
              <a:gd name="connsiteX43" fmla="*/ 9906713 w 11243827"/>
              <a:gd name="connsiteY43" fmla="*/ 5426784 h 5687273"/>
              <a:gd name="connsiteX44" fmla="*/ 9742436 w 11243827"/>
              <a:gd name="connsiteY44" fmla="*/ 5454834 h 5687273"/>
              <a:gd name="connsiteX45" fmla="*/ 9713044 w 11243827"/>
              <a:gd name="connsiteY45" fmla="*/ 5456476 h 5687273"/>
              <a:gd name="connsiteX46" fmla="*/ 9691033 w 11243827"/>
              <a:gd name="connsiteY46" fmla="*/ 5455451 h 5687273"/>
              <a:gd name="connsiteX47" fmla="*/ 9638355 w 11243827"/>
              <a:gd name="connsiteY47" fmla="*/ 5464794 h 5687273"/>
              <a:gd name="connsiteX48" fmla="*/ 9552434 w 11243827"/>
              <a:gd name="connsiteY48" fmla="*/ 5485280 h 5687273"/>
              <a:gd name="connsiteX49" fmla="*/ 9533883 w 11243827"/>
              <a:gd name="connsiteY49" fmla="*/ 5488516 h 5687273"/>
              <a:gd name="connsiteX50" fmla="*/ 9516916 w 11243827"/>
              <a:gd name="connsiteY50" fmla="*/ 5486828 h 5687273"/>
              <a:gd name="connsiteX51" fmla="*/ 9512093 w 11243827"/>
              <a:gd name="connsiteY51" fmla="*/ 5482541 h 5687273"/>
              <a:gd name="connsiteX52" fmla="*/ 9501725 w 11243827"/>
              <a:gd name="connsiteY52" fmla="*/ 5483603 h 5687273"/>
              <a:gd name="connsiteX53" fmla="*/ 9498754 w 11243827"/>
              <a:gd name="connsiteY53" fmla="*/ 5482951 h 5687273"/>
              <a:gd name="connsiteX54" fmla="*/ 9481932 w 11243827"/>
              <a:gd name="connsiteY54" fmla="*/ 5480151 h 5687273"/>
              <a:gd name="connsiteX55" fmla="*/ 9451321 w 11243827"/>
              <a:gd name="connsiteY55" fmla="*/ 5497375 h 5687273"/>
              <a:gd name="connsiteX56" fmla="*/ 9409298 w 11243827"/>
              <a:gd name="connsiteY56" fmla="*/ 5499478 h 5687273"/>
              <a:gd name="connsiteX57" fmla="*/ 9257007 w 11243827"/>
              <a:gd name="connsiteY57" fmla="*/ 5537183 h 5687273"/>
              <a:gd name="connsiteX58" fmla="*/ 9229078 w 11243827"/>
              <a:gd name="connsiteY58" fmla="*/ 5524154 h 5687273"/>
              <a:gd name="connsiteX59" fmla="*/ 9165105 w 11243827"/>
              <a:gd name="connsiteY59" fmla="*/ 5532892 h 5687273"/>
              <a:gd name="connsiteX60" fmla="*/ 9077301 w 11243827"/>
              <a:gd name="connsiteY60" fmla="*/ 5580356 h 5687273"/>
              <a:gd name="connsiteX61" fmla="*/ 8960065 w 11243827"/>
              <a:gd name="connsiteY61" fmla="*/ 5597982 h 5687273"/>
              <a:gd name="connsiteX62" fmla="*/ 8953536 w 11243827"/>
              <a:gd name="connsiteY62" fmla="*/ 5606638 h 5687273"/>
              <a:gd name="connsiteX63" fmla="*/ 8943907 w 11243827"/>
              <a:gd name="connsiteY63" fmla="*/ 5612541 h 5687273"/>
              <a:gd name="connsiteX64" fmla="*/ 8942046 w 11243827"/>
              <a:gd name="connsiteY64" fmla="*/ 5612112 h 5687273"/>
              <a:gd name="connsiteX65" fmla="*/ 8928824 w 11243827"/>
              <a:gd name="connsiteY65" fmla="*/ 5615549 h 5687273"/>
              <a:gd name="connsiteX66" fmla="*/ 8927294 w 11243827"/>
              <a:gd name="connsiteY66" fmla="*/ 5618607 h 5687273"/>
              <a:gd name="connsiteX67" fmla="*/ 8918651 w 11243827"/>
              <a:gd name="connsiteY67" fmla="*/ 5621688 h 5687273"/>
              <a:gd name="connsiteX68" fmla="*/ 8902772 w 11243827"/>
              <a:gd name="connsiteY68" fmla="*/ 5629703 h 5687273"/>
              <a:gd name="connsiteX69" fmla="*/ 8898724 w 11243827"/>
              <a:gd name="connsiteY69" fmla="*/ 5629379 h 5687273"/>
              <a:gd name="connsiteX70" fmla="*/ 8873099 w 11243827"/>
              <a:gd name="connsiteY70" fmla="*/ 5638628 h 5687273"/>
              <a:gd name="connsiteX71" fmla="*/ 8872234 w 11243827"/>
              <a:gd name="connsiteY71" fmla="*/ 5637889 h 5687273"/>
              <a:gd name="connsiteX72" fmla="*/ 8862777 w 11243827"/>
              <a:gd name="connsiteY72" fmla="*/ 5636711 h 5687273"/>
              <a:gd name="connsiteX73" fmla="*/ 8845869 w 11243827"/>
              <a:gd name="connsiteY73" fmla="*/ 5636436 h 5687273"/>
              <a:gd name="connsiteX74" fmla="*/ 8800548 w 11243827"/>
              <a:gd name="connsiteY74" fmla="*/ 5625084 h 5687273"/>
              <a:gd name="connsiteX75" fmla="*/ 8773774 w 11243827"/>
              <a:gd name="connsiteY75" fmla="*/ 5634630 h 5687273"/>
              <a:gd name="connsiteX76" fmla="*/ 8698255 w 11243827"/>
              <a:gd name="connsiteY76" fmla="*/ 5636083 h 5687273"/>
              <a:gd name="connsiteX77" fmla="*/ 8619167 w 11243827"/>
              <a:gd name="connsiteY77" fmla="*/ 5619130 h 5687273"/>
              <a:gd name="connsiteX78" fmla="*/ 8539822 w 11243827"/>
              <a:gd name="connsiteY78" fmla="*/ 5616905 h 5687273"/>
              <a:gd name="connsiteX79" fmla="*/ 8511094 w 11243827"/>
              <a:gd name="connsiteY79" fmla="*/ 5617360 h 5687273"/>
              <a:gd name="connsiteX80" fmla="*/ 8459886 w 11243827"/>
              <a:gd name="connsiteY80" fmla="*/ 5612612 h 5687273"/>
              <a:gd name="connsiteX81" fmla="*/ 8436432 w 11243827"/>
              <a:gd name="connsiteY81" fmla="*/ 5606990 h 5687273"/>
              <a:gd name="connsiteX82" fmla="*/ 8435403 w 11243827"/>
              <a:gd name="connsiteY82" fmla="*/ 5607336 h 5687273"/>
              <a:gd name="connsiteX83" fmla="*/ 8433307 w 11243827"/>
              <a:gd name="connsiteY83" fmla="*/ 5604917 h 5687273"/>
              <a:gd name="connsiteX84" fmla="*/ 8428968 w 11243827"/>
              <a:gd name="connsiteY84" fmla="*/ 5603796 h 5687273"/>
              <a:gd name="connsiteX85" fmla="*/ 8417124 w 11243827"/>
              <a:gd name="connsiteY85" fmla="*/ 5604518 h 5687273"/>
              <a:gd name="connsiteX86" fmla="*/ 8412669 w 11243827"/>
              <a:gd name="connsiteY86" fmla="*/ 5605413 h 5687273"/>
              <a:gd name="connsiteX87" fmla="*/ 8406152 w 11243827"/>
              <a:gd name="connsiteY87" fmla="*/ 5605396 h 5687273"/>
              <a:gd name="connsiteX88" fmla="*/ 8405989 w 11243827"/>
              <a:gd name="connsiteY88" fmla="*/ 5605197 h 5687273"/>
              <a:gd name="connsiteX89" fmla="*/ 8399884 w 11243827"/>
              <a:gd name="connsiteY89" fmla="*/ 5605568 h 5687273"/>
              <a:gd name="connsiteX90" fmla="*/ 8370014 w 11243827"/>
              <a:gd name="connsiteY90" fmla="*/ 5609900 h 5687273"/>
              <a:gd name="connsiteX91" fmla="*/ 8330544 w 11243827"/>
              <a:gd name="connsiteY91" fmla="*/ 5590964 h 5687273"/>
              <a:gd name="connsiteX92" fmla="*/ 8314221 w 11243827"/>
              <a:gd name="connsiteY92" fmla="*/ 5587682 h 5687273"/>
              <a:gd name="connsiteX93" fmla="*/ 8305502 w 11243827"/>
              <a:gd name="connsiteY93" fmla="*/ 5584868 h 5687273"/>
              <a:gd name="connsiteX94" fmla="*/ 8304962 w 11243827"/>
              <a:gd name="connsiteY94" fmla="*/ 5584007 h 5687273"/>
              <a:gd name="connsiteX95" fmla="*/ 8276324 w 11243827"/>
              <a:gd name="connsiteY95" fmla="*/ 5588260 h 5687273"/>
              <a:gd name="connsiteX96" fmla="*/ 8272522 w 11243827"/>
              <a:gd name="connsiteY96" fmla="*/ 5587226 h 5687273"/>
              <a:gd name="connsiteX97" fmla="*/ 8253857 w 11243827"/>
              <a:gd name="connsiteY97" fmla="*/ 5592043 h 5687273"/>
              <a:gd name="connsiteX98" fmla="*/ 8244212 w 11243827"/>
              <a:gd name="connsiteY98" fmla="*/ 5593439 h 5687273"/>
              <a:gd name="connsiteX99" fmla="*/ 8241488 w 11243827"/>
              <a:gd name="connsiteY99" fmla="*/ 5596085 h 5687273"/>
              <a:gd name="connsiteX100" fmla="*/ 8227256 w 11243827"/>
              <a:gd name="connsiteY100" fmla="*/ 5597005 h 5687273"/>
              <a:gd name="connsiteX101" fmla="*/ 8225619 w 11243827"/>
              <a:gd name="connsiteY101" fmla="*/ 5596262 h 5687273"/>
              <a:gd name="connsiteX102" fmla="*/ 8213882 w 11243827"/>
              <a:gd name="connsiteY102" fmla="*/ 5600179 h 5687273"/>
              <a:gd name="connsiteX103" fmla="*/ 8204045 w 11243827"/>
              <a:gd name="connsiteY103" fmla="*/ 5607275 h 5687273"/>
              <a:gd name="connsiteX104" fmla="*/ 8082989 w 11243827"/>
              <a:gd name="connsiteY104" fmla="*/ 5603160 h 5687273"/>
              <a:gd name="connsiteX105" fmla="*/ 7976942 w 11243827"/>
              <a:gd name="connsiteY105" fmla="*/ 5598455 h 5687273"/>
              <a:gd name="connsiteX106" fmla="*/ 7915584 w 11243827"/>
              <a:gd name="connsiteY106" fmla="*/ 5684635 h 5687273"/>
              <a:gd name="connsiteX107" fmla="*/ 7727691 w 11243827"/>
              <a:gd name="connsiteY107" fmla="*/ 5621064 h 5687273"/>
              <a:gd name="connsiteX108" fmla="*/ 7685998 w 11243827"/>
              <a:gd name="connsiteY108" fmla="*/ 5615564 h 5687273"/>
              <a:gd name="connsiteX109" fmla="*/ 7649302 w 11243827"/>
              <a:gd name="connsiteY109" fmla="*/ 5626541 h 5687273"/>
              <a:gd name="connsiteX110" fmla="*/ 7634083 w 11243827"/>
              <a:gd name="connsiteY110" fmla="*/ 5620862 h 5687273"/>
              <a:gd name="connsiteX111" fmla="*/ 7631455 w 11243827"/>
              <a:gd name="connsiteY111" fmla="*/ 5619708 h 5687273"/>
              <a:gd name="connsiteX112" fmla="*/ 7620952 w 11243827"/>
              <a:gd name="connsiteY112" fmla="*/ 5618872 h 5687273"/>
              <a:gd name="connsiteX113" fmla="*/ 7617992 w 11243827"/>
              <a:gd name="connsiteY113" fmla="*/ 5613914 h 5687273"/>
              <a:gd name="connsiteX114" fmla="*/ 7602182 w 11243827"/>
              <a:gd name="connsiteY114" fmla="*/ 5609271 h 5687273"/>
              <a:gd name="connsiteX115" fmla="*/ 7582847 w 11243827"/>
              <a:gd name="connsiteY115" fmla="*/ 5609047 h 5687273"/>
              <a:gd name="connsiteX116" fmla="*/ 7514158 w 11243827"/>
              <a:gd name="connsiteY116" fmla="*/ 5607737 h 5687273"/>
              <a:gd name="connsiteX117" fmla="*/ 7502955 w 11243827"/>
              <a:gd name="connsiteY117" fmla="*/ 5610415 h 5687273"/>
              <a:gd name="connsiteX118" fmla="*/ 7466391 w 11243827"/>
              <a:gd name="connsiteY118" fmla="*/ 5605949 h 5687273"/>
              <a:gd name="connsiteX119" fmla="*/ 7433806 w 11243827"/>
              <a:gd name="connsiteY119" fmla="*/ 5604945 h 5687273"/>
              <a:gd name="connsiteX120" fmla="*/ 7412693 w 11243827"/>
              <a:gd name="connsiteY120" fmla="*/ 5607075 h 5687273"/>
              <a:gd name="connsiteX121" fmla="*/ 7407159 w 11243827"/>
              <a:gd name="connsiteY121" fmla="*/ 5605310 h 5687273"/>
              <a:gd name="connsiteX122" fmla="*/ 7385900 w 11243827"/>
              <a:gd name="connsiteY122" fmla="*/ 5604171 h 5687273"/>
              <a:gd name="connsiteX123" fmla="*/ 7375071 w 11243827"/>
              <a:gd name="connsiteY123" fmla="*/ 5606788 h 5687273"/>
              <a:gd name="connsiteX124" fmla="*/ 7364382 w 11243827"/>
              <a:gd name="connsiteY124" fmla="*/ 5600762 h 5687273"/>
              <a:gd name="connsiteX125" fmla="*/ 7361770 w 11243827"/>
              <a:gd name="connsiteY125" fmla="*/ 5596347 h 5687273"/>
              <a:gd name="connsiteX126" fmla="*/ 7346641 w 11243827"/>
              <a:gd name="connsiteY126" fmla="*/ 5598329 h 5687273"/>
              <a:gd name="connsiteX127" fmla="*/ 7334238 w 11243827"/>
              <a:gd name="connsiteY127" fmla="*/ 5594014 h 5687273"/>
              <a:gd name="connsiteX128" fmla="*/ 7323426 w 11243827"/>
              <a:gd name="connsiteY128" fmla="*/ 5596835 h 5687273"/>
              <a:gd name="connsiteX129" fmla="*/ 7318938 w 11243827"/>
              <a:gd name="connsiteY129" fmla="*/ 5596200 h 5687273"/>
              <a:gd name="connsiteX130" fmla="*/ 7307784 w 11243827"/>
              <a:gd name="connsiteY130" fmla="*/ 5594065 h 5687273"/>
              <a:gd name="connsiteX131" fmla="*/ 7288540 w 11243827"/>
              <a:gd name="connsiteY131" fmla="*/ 5589320 h 5687273"/>
              <a:gd name="connsiteX132" fmla="*/ 7282537 w 11243827"/>
              <a:gd name="connsiteY132" fmla="*/ 5588660 h 5687273"/>
              <a:gd name="connsiteX133" fmla="*/ 7269466 w 11243827"/>
              <a:gd name="connsiteY133" fmla="*/ 5581404 h 5687273"/>
              <a:gd name="connsiteX134" fmla="*/ 7244165 w 11243827"/>
              <a:gd name="connsiteY134" fmla="*/ 5575200 h 5687273"/>
              <a:gd name="connsiteX135" fmla="*/ 7199619 w 11243827"/>
              <a:gd name="connsiteY135" fmla="*/ 5553550 h 5687273"/>
              <a:gd name="connsiteX136" fmla="*/ 7173434 w 11243827"/>
              <a:gd name="connsiteY136" fmla="*/ 5543219 h 5687273"/>
              <a:gd name="connsiteX137" fmla="*/ 7155718 w 11243827"/>
              <a:gd name="connsiteY137" fmla="*/ 5533697 h 5687273"/>
              <a:gd name="connsiteX138" fmla="*/ 7103430 w 11243827"/>
              <a:gd name="connsiteY138" fmla="*/ 5520249 h 5687273"/>
              <a:gd name="connsiteX139" fmla="*/ 7013746 w 11243827"/>
              <a:gd name="connsiteY139" fmla="*/ 5502470 h 5687273"/>
              <a:gd name="connsiteX140" fmla="*/ 6995379 w 11243827"/>
              <a:gd name="connsiteY140" fmla="*/ 5497693 h 5687273"/>
              <a:gd name="connsiteX141" fmla="*/ 6982475 w 11243827"/>
              <a:gd name="connsiteY141" fmla="*/ 5489641 h 5687273"/>
              <a:gd name="connsiteX142" fmla="*/ 6981994 w 11243827"/>
              <a:gd name="connsiteY142" fmla="*/ 5484335 h 5687273"/>
              <a:gd name="connsiteX143" fmla="*/ 6972355 w 11243827"/>
              <a:gd name="connsiteY143" fmla="*/ 5481074 h 5687273"/>
              <a:gd name="connsiteX144" fmla="*/ 6970394 w 11243827"/>
              <a:gd name="connsiteY144" fmla="*/ 5479383 h 5687273"/>
              <a:gd name="connsiteX145" fmla="*/ 6958543 w 11243827"/>
              <a:gd name="connsiteY145" fmla="*/ 5470507 h 5687273"/>
              <a:gd name="connsiteX146" fmla="*/ 6918276 w 11243827"/>
              <a:gd name="connsiteY146" fmla="*/ 5472034 h 5687273"/>
              <a:gd name="connsiteX147" fmla="*/ 6881046 w 11243827"/>
              <a:gd name="connsiteY147" fmla="*/ 5457070 h 5687273"/>
              <a:gd name="connsiteX148" fmla="*/ 6752164 w 11243827"/>
              <a:gd name="connsiteY148" fmla="*/ 5425021 h 5687273"/>
              <a:gd name="connsiteX149" fmla="*/ 6724964 w 11243827"/>
              <a:gd name="connsiteY149" fmla="*/ 5414071 h 5687273"/>
              <a:gd name="connsiteX150" fmla="*/ 6683286 w 11243827"/>
              <a:gd name="connsiteY150" fmla="*/ 5405383 h 5687273"/>
              <a:gd name="connsiteX151" fmla="*/ 6644277 w 11243827"/>
              <a:gd name="connsiteY151" fmla="*/ 5429684 h 5687273"/>
              <a:gd name="connsiteX152" fmla="*/ 6532914 w 11243827"/>
              <a:gd name="connsiteY152" fmla="*/ 5431205 h 5687273"/>
              <a:gd name="connsiteX153" fmla="*/ 6307459 w 11243827"/>
              <a:gd name="connsiteY153" fmla="*/ 5467087 h 5687273"/>
              <a:gd name="connsiteX154" fmla="*/ 6196243 w 11243827"/>
              <a:gd name="connsiteY154" fmla="*/ 5515042 h 5687273"/>
              <a:gd name="connsiteX155" fmla="*/ 6099124 w 11243827"/>
              <a:gd name="connsiteY155" fmla="*/ 5516848 h 5687273"/>
              <a:gd name="connsiteX156" fmla="*/ 6016077 w 11243827"/>
              <a:gd name="connsiteY156" fmla="*/ 5528642 h 5687273"/>
              <a:gd name="connsiteX157" fmla="*/ 6004389 w 11243827"/>
              <a:gd name="connsiteY157" fmla="*/ 5531206 h 5687273"/>
              <a:gd name="connsiteX158" fmla="*/ 5933945 w 11243827"/>
              <a:gd name="connsiteY158" fmla="*/ 5538840 h 5687273"/>
              <a:gd name="connsiteX159" fmla="*/ 5883936 w 11243827"/>
              <a:gd name="connsiteY159" fmla="*/ 5553807 h 5687273"/>
              <a:gd name="connsiteX160" fmla="*/ 5798331 w 11243827"/>
              <a:gd name="connsiteY160" fmla="*/ 5564248 h 5687273"/>
              <a:gd name="connsiteX161" fmla="*/ 5712738 w 11243827"/>
              <a:gd name="connsiteY161" fmla="*/ 5573120 h 5687273"/>
              <a:gd name="connsiteX162" fmla="*/ 5681342 w 11243827"/>
              <a:gd name="connsiteY162" fmla="*/ 5575621 h 5687273"/>
              <a:gd name="connsiteX163" fmla="*/ 5627167 w 11243827"/>
              <a:gd name="connsiteY163" fmla="*/ 5583215 h 5687273"/>
              <a:gd name="connsiteX164" fmla="*/ 5591414 w 11243827"/>
              <a:gd name="connsiteY164" fmla="*/ 5587695 h 5687273"/>
              <a:gd name="connsiteX165" fmla="*/ 5583028 w 11243827"/>
              <a:gd name="connsiteY165" fmla="*/ 5580877 h 5687273"/>
              <a:gd name="connsiteX166" fmla="*/ 5549426 w 11243827"/>
              <a:gd name="connsiteY166" fmla="*/ 5582858 h 5687273"/>
              <a:gd name="connsiteX167" fmla="*/ 5519999 w 11243827"/>
              <a:gd name="connsiteY167" fmla="*/ 5592246 h 5687273"/>
              <a:gd name="connsiteX168" fmla="*/ 5480028 w 11243827"/>
              <a:gd name="connsiteY168" fmla="*/ 5597282 h 5687273"/>
              <a:gd name="connsiteX169" fmla="*/ 5456175 w 11243827"/>
              <a:gd name="connsiteY169" fmla="*/ 5600371 h 5687273"/>
              <a:gd name="connsiteX170" fmla="*/ 5388463 w 11243827"/>
              <a:gd name="connsiteY170" fmla="*/ 5602638 h 5687273"/>
              <a:gd name="connsiteX171" fmla="*/ 5265898 w 11243827"/>
              <a:gd name="connsiteY171" fmla="*/ 5591830 h 5687273"/>
              <a:gd name="connsiteX172" fmla="*/ 5231231 w 11243827"/>
              <a:gd name="connsiteY172" fmla="*/ 5592790 h 5687273"/>
              <a:gd name="connsiteX173" fmla="*/ 5226996 w 11243827"/>
              <a:gd name="connsiteY173" fmla="*/ 5595040 h 5687273"/>
              <a:gd name="connsiteX174" fmla="*/ 5175988 w 11243827"/>
              <a:gd name="connsiteY174" fmla="*/ 5588131 h 5687273"/>
              <a:gd name="connsiteX175" fmla="*/ 5107470 w 11243827"/>
              <a:gd name="connsiteY175" fmla="*/ 5594771 h 5687273"/>
              <a:gd name="connsiteX176" fmla="*/ 5027868 w 11243827"/>
              <a:gd name="connsiteY176" fmla="*/ 5605624 h 5687273"/>
              <a:gd name="connsiteX177" fmla="*/ 5007324 w 11243827"/>
              <a:gd name="connsiteY177" fmla="*/ 5609209 h 5687273"/>
              <a:gd name="connsiteX178" fmla="*/ 4952559 w 11243827"/>
              <a:gd name="connsiteY178" fmla="*/ 5611402 h 5687273"/>
              <a:gd name="connsiteX179" fmla="*/ 4826081 w 11243827"/>
              <a:gd name="connsiteY179" fmla="*/ 5616191 h 5687273"/>
              <a:gd name="connsiteX180" fmla="*/ 4823501 w 11243827"/>
              <a:gd name="connsiteY180" fmla="*/ 5619174 h 5687273"/>
              <a:gd name="connsiteX181" fmla="*/ 4813093 w 11243827"/>
              <a:gd name="connsiteY181" fmla="*/ 5620026 h 5687273"/>
              <a:gd name="connsiteX182" fmla="*/ 4810563 w 11243827"/>
              <a:gd name="connsiteY182" fmla="*/ 5620787 h 5687273"/>
              <a:gd name="connsiteX183" fmla="*/ 4795818 w 11243827"/>
              <a:gd name="connsiteY183" fmla="*/ 5624618 h 5687273"/>
              <a:gd name="connsiteX184" fmla="*/ 4758404 w 11243827"/>
              <a:gd name="connsiteY184" fmla="*/ 5619510 h 5687273"/>
              <a:gd name="connsiteX185" fmla="*/ 4717254 w 11243827"/>
              <a:gd name="connsiteY185" fmla="*/ 5624155 h 5687273"/>
              <a:gd name="connsiteX186" fmla="*/ 4591958 w 11243827"/>
              <a:gd name="connsiteY186" fmla="*/ 5624710 h 5687273"/>
              <a:gd name="connsiteX187" fmla="*/ 4476215 w 11243827"/>
              <a:gd name="connsiteY187" fmla="*/ 5628210 h 5687273"/>
              <a:gd name="connsiteX188" fmla="*/ 4425193 w 11243827"/>
              <a:gd name="connsiteY188" fmla="*/ 5627414 h 5687273"/>
              <a:gd name="connsiteX189" fmla="*/ 4383866 w 11243827"/>
              <a:gd name="connsiteY189" fmla="*/ 5626546 h 5687273"/>
              <a:gd name="connsiteX190" fmla="*/ 4385596 w 11243827"/>
              <a:gd name="connsiteY190" fmla="*/ 5634646 h 5687273"/>
              <a:gd name="connsiteX191" fmla="*/ 4360864 w 11243827"/>
              <a:gd name="connsiteY191" fmla="*/ 5641173 h 5687273"/>
              <a:gd name="connsiteX192" fmla="*/ 4328321 w 11243827"/>
              <a:gd name="connsiteY192" fmla="*/ 5626332 h 5687273"/>
              <a:gd name="connsiteX193" fmla="*/ 4309842 w 11243827"/>
              <a:gd name="connsiteY193" fmla="*/ 5626471 h 5687273"/>
              <a:gd name="connsiteX194" fmla="*/ 4277424 w 11243827"/>
              <a:gd name="connsiteY194" fmla="*/ 5631598 h 5687273"/>
              <a:gd name="connsiteX195" fmla="*/ 4266627 w 11243827"/>
              <a:gd name="connsiteY195" fmla="*/ 5633969 h 5687273"/>
              <a:gd name="connsiteX196" fmla="*/ 4185525 w 11243827"/>
              <a:gd name="connsiteY196" fmla="*/ 5617508 h 5687273"/>
              <a:gd name="connsiteX197" fmla="*/ 4177617 w 11243827"/>
              <a:gd name="connsiteY197" fmla="*/ 5610903 h 5687273"/>
              <a:gd name="connsiteX198" fmla="*/ 4136948 w 11243827"/>
              <a:gd name="connsiteY198" fmla="*/ 5608031 h 5687273"/>
              <a:gd name="connsiteX199" fmla="*/ 4132323 w 11243827"/>
              <a:gd name="connsiteY199" fmla="*/ 5609784 h 5687273"/>
              <a:gd name="connsiteX200" fmla="*/ 4098620 w 11243827"/>
              <a:gd name="connsiteY200" fmla="*/ 5599672 h 5687273"/>
              <a:gd name="connsiteX201" fmla="*/ 3963475 w 11243827"/>
              <a:gd name="connsiteY201" fmla="*/ 5581841 h 5687273"/>
              <a:gd name="connsiteX202" fmla="*/ 3703613 w 11243827"/>
              <a:gd name="connsiteY202" fmla="*/ 5572482 h 5687273"/>
              <a:gd name="connsiteX203" fmla="*/ 3432987 w 11243827"/>
              <a:gd name="connsiteY203" fmla="*/ 5545768 h 5687273"/>
              <a:gd name="connsiteX204" fmla="*/ 3176381 w 11243827"/>
              <a:gd name="connsiteY204" fmla="*/ 5556110 h 5687273"/>
              <a:gd name="connsiteX205" fmla="*/ 2710156 w 11243827"/>
              <a:gd name="connsiteY205" fmla="*/ 5527517 h 5687273"/>
              <a:gd name="connsiteX206" fmla="*/ 2550206 w 11243827"/>
              <a:gd name="connsiteY206" fmla="*/ 5524958 h 5687273"/>
              <a:gd name="connsiteX207" fmla="*/ 2443041 w 11243827"/>
              <a:gd name="connsiteY207" fmla="*/ 5523990 h 5687273"/>
              <a:gd name="connsiteX208" fmla="*/ 2435613 w 11243827"/>
              <a:gd name="connsiteY208" fmla="*/ 5526704 h 5687273"/>
              <a:gd name="connsiteX209" fmla="*/ 2405682 w 11243827"/>
              <a:gd name="connsiteY209" fmla="*/ 5528307 h 5687273"/>
              <a:gd name="connsiteX210" fmla="*/ 2397487 w 11243827"/>
              <a:gd name="connsiteY210" fmla="*/ 5540337 h 5687273"/>
              <a:gd name="connsiteX211" fmla="*/ 2297454 w 11243827"/>
              <a:gd name="connsiteY211" fmla="*/ 5550765 h 5687273"/>
              <a:gd name="connsiteX212" fmla="*/ 2056700 w 11243827"/>
              <a:gd name="connsiteY212" fmla="*/ 5555489 h 5687273"/>
              <a:gd name="connsiteX213" fmla="*/ 1878530 w 11243827"/>
              <a:gd name="connsiteY213" fmla="*/ 5535330 h 5687273"/>
              <a:gd name="connsiteX214" fmla="*/ 1859292 w 11243827"/>
              <a:gd name="connsiteY214" fmla="*/ 5535461 h 5687273"/>
              <a:gd name="connsiteX215" fmla="*/ 1835626 w 11243827"/>
              <a:gd name="connsiteY215" fmla="*/ 5533793 h 5687273"/>
              <a:gd name="connsiteX216" fmla="*/ 1798939 w 11243827"/>
              <a:gd name="connsiteY216" fmla="*/ 5540285 h 5687273"/>
              <a:gd name="connsiteX217" fmla="*/ 1779046 w 11243827"/>
              <a:gd name="connsiteY217" fmla="*/ 5549949 h 5687273"/>
              <a:gd name="connsiteX218" fmla="*/ 1772421 w 11243827"/>
              <a:gd name="connsiteY218" fmla="*/ 5549018 h 5687273"/>
              <a:gd name="connsiteX219" fmla="*/ 1772052 w 11243827"/>
              <a:gd name="connsiteY219" fmla="*/ 5545689 h 5687273"/>
              <a:gd name="connsiteX220" fmla="*/ 1711543 w 11243827"/>
              <a:gd name="connsiteY220" fmla="*/ 5534558 h 5687273"/>
              <a:gd name="connsiteX221" fmla="*/ 1698891 w 11243827"/>
              <a:gd name="connsiteY221" fmla="*/ 5513187 h 5687273"/>
              <a:gd name="connsiteX222" fmla="*/ 1538763 w 11243827"/>
              <a:gd name="connsiteY222" fmla="*/ 5482781 h 5687273"/>
              <a:gd name="connsiteX223" fmla="*/ 1501533 w 11243827"/>
              <a:gd name="connsiteY223" fmla="*/ 5467817 h 5687273"/>
              <a:gd name="connsiteX224" fmla="*/ 1461266 w 11243827"/>
              <a:gd name="connsiteY224" fmla="*/ 5469343 h 5687273"/>
              <a:gd name="connsiteX225" fmla="*/ 1449415 w 11243827"/>
              <a:gd name="connsiteY225" fmla="*/ 5460467 h 5687273"/>
              <a:gd name="connsiteX226" fmla="*/ 1447454 w 11243827"/>
              <a:gd name="connsiteY226" fmla="*/ 5458776 h 5687273"/>
              <a:gd name="connsiteX227" fmla="*/ 1437814 w 11243827"/>
              <a:gd name="connsiteY227" fmla="*/ 5455515 h 5687273"/>
              <a:gd name="connsiteX228" fmla="*/ 1437334 w 11243827"/>
              <a:gd name="connsiteY228" fmla="*/ 5450209 h 5687273"/>
              <a:gd name="connsiteX229" fmla="*/ 1424429 w 11243827"/>
              <a:gd name="connsiteY229" fmla="*/ 5442157 h 5687273"/>
              <a:gd name="connsiteX230" fmla="*/ 1406063 w 11243827"/>
              <a:gd name="connsiteY230" fmla="*/ 5437380 h 5687273"/>
              <a:gd name="connsiteX231" fmla="*/ 1316379 w 11243827"/>
              <a:gd name="connsiteY231" fmla="*/ 5419601 h 5687273"/>
              <a:gd name="connsiteX232" fmla="*/ 1264090 w 11243827"/>
              <a:gd name="connsiteY232" fmla="*/ 5406153 h 5687273"/>
              <a:gd name="connsiteX233" fmla="*/ 1246374 w 11243827"/>
              <a:gd name="connsiteY233" fmla="*/ 5396631 h 5687273"/>
              <a:gd name="connsiteX234" fmla="*/ 1220190 w 11243827"/>
              <a:gd name="connsiteY234" fmla="*/ 5386301 h 5687273"/>
              <a:gd name="connsiteX235" fmla="*/ 1175643 w 11243827"/>
              <a:gd name="connsiteY235" fmla="*/ 5364651 h 5687273"/>
              <a:gd name="connsiteX236" fmla="*/ 1150342 w 11243827"/>
              <a:gd name="connsiteY236" fmla="*/ 5358447 h 5687273"/>
              <a:gd name="connsiteX237" fmla="*/ 1137272 w 11243827"/>
              <a:gd name="connsiteY237" fmla="*/ 5351191 h 5687273"/>
              <a:gd name="connsiteX238" fmla="*/ 1131268 w 11243827"/>
              <a:gd name="connsiteY238" fmla="*/ 5350530 h 5687273"/>
              <a:gd name="connsiteX239" fmla="*/ 1112024 w 11243827"/>
              <a:gd name="connsiteY239" fmla="*/ 5345786 h 5687273"/>
              <a:gd name="connsiteX240" fmla="*/ 1100870 w 11243827"/>
              <a:gd name="connsiteY240" fmla="*/ 5343651 h 5687273"/>
              <a:gd name="connsiteX241" fmla="*/ 1096383 w 11243827"/>
              <a:gd name="connsiteY241" fmla="*/ 5343015 h 5687273"/>
              <a:gd name="connsiteX242" fmla="*/ 1085571 w 11243827"/>
              <a:gd name="connsiteY242" fmla="*/ 5345836 h 5687273"/>
              <a:gd name="connsiteX243" fmla="*/ 1073168 w 11243827"/>
              <a:gd name="connsiteY243" fmla="*/ 5341521 h 5687273"/>
              <a:gd name="connsiteX244" fmla="*/ 1058039 w 11243827"/>
              <a:gd name="connsiteY244" fmla="*/ 5343504 h 5687273"/>
              <a:gd name="connsiteX245" fmla="*/ 1055426 w 11243827"/>
              <a:gd name="connsiteY245" fmla="*/ 5339088 h 5687273"/>
              <a:gd name="connsiteX246" fmla="*/ 1044738 w 11243827"/>
              <a:gd name="connsiteY246" fmla="*/ 5333063 h 5687273"/>
              <a:gd name="connsiteX247" fmla="*/ 1033909 w 11243827"/>
              <a:gd name="connsiteY247" fmla="*/ 5335680 h 5687273"/>
              <a:gd name="connsiteX248" fmla="*/ 1012649 w 11243827"/>
              <a:gd name="connsiteY248" fmla="*/ 5334541 h 5687273"/>
              <a:gd name="connsiteX249" fmla="*/ 1007115 w 11243827"/>
              <a:gd name="connsiteY249" fmla="*/ 5332775 h 5687273"/>
              <a:gd name="connsiteX250" fmla="*/ 986002 w 11243827"/>
              <a:gd name="connsiteY250" fmla="*/ 5334906 h 5687273"/>
              <a:gd name="connsiteX251" fmla="*/ 953418 w 11243827"/>
              <a:gd name="connsiteY251" fmla="*/ 5333901 h 5687273"/>
              <a:gd name="connsiteX252" fmla="*/ 916854 w 11243827"/>
              <a:gd name="connsiteY252" fmla="*/ 5329435 h 5687273"/>
              <a:gd name="connsiteX253" fmla="*/ 905651 w 11243827"/>
              <a:gd name="connsiteY253" fmla="*/ 5332114 h 5687273"/>
              <a:gd name="connsiteX254" fmla="*/ 836961 w 11243827"/>
              <a:gd name="connsiteY254" fmla="*/ 5330803 h 5687273"/>
              <a:gd name="connsiteX255" fmla="*/ 817627 w 11243827"/>
              <a:gd name="connsiteY255" fmla="*/ 5330580 h 5687273"/>
              <a:gd name="connsiteX256" fmla="*/ 801817 w 11243827"/>
              <a:gd name="connsiteY256" fmla="*/ 5325937 h 5687273"/>
              <a:gd name="connsiteX257" fmla="*/ 798857 w 11243827"/>
              <a:gd name="connsiteY257" fmla="*/ 5320979 h 5687273"/>
              <a:gd name="connsiteX258" fmla="*/ 788354 w 11243827"/>
              <a:gd name="connsiteY258" fmla="*/ 5320143 h 5687273"/>
              <a:gd name="connsiteX259" fmla="*/ 785726 w 11243827"/>
              <a:gd name="connsiteY259" fmla="*/ 5318989 h 5687273"/>
              <a:gd name="connsiteX260" fmla="*/ 770507 w 11243827"/>
              <a:gd name="connsiteY260" fmla="*/ 5313309 h 5687273"/>
              <a:gd name="connsiteX261" fmla="*/ 733810 w 11243827"/>
              <a:gd name="connsiteY261" fmla="*/ 5324286 h 5687273"/>
              <a:gd name="connsiteX262" fmla="*/ 692117 w 11243827"/>
              <a:gd name="connsiteY262" fmla="*/ 5318786 h 5687273"/>
              <a:gd name="connsiteX263" fmla="*/ 528894 w 11243827"/>
              <a:gd name="connsiteY263" fmla="*/ 5327578 h 5687273"/>
              <a:gd name="connsiteX264" fmla="*/ 507005 w 11243827"/>
              <a:gd name="connsiteY264" fmla="*/ 5310149 h 5687273"/>
              <a:gd name="connsiteX265" fmla="*/ 441302 w 11243827"/>
              <a:gd name="connsiteY265" fmla="*/ 5307062 h 5687273"/>
              <a:gd name="connsiteX266" fmla="*/ 336819 w 11243827"/>
              <a:gd name="connsiteY266" fmla="*/ 5336690 h 5687273"/>
              <a:gd name="connsiteX267" fmla="*/ 215763 w 11243827"/>
              <a:gd name="connsiteY267" fmla="*/ 5332575 h 5687273"/>
              <a:gd name="connsiteX268" fmla="*/ 205927 w 11243827"/>
              <a:gd name="connsiteY268" fmla="*/ 5339672 h 5687273"/>
              <a:gd name="connsiteX269" fmla="*/ 194189 w 11243827"/>
              <a:gd name="connsiteY269" fmla="*/ 5343588 h 5687273"/>
              <a:gd name="connsiteX270" fmla="*/ 192552 w 11243827"/>
              <a:gd name="connsiteY270" fmla="*/ 5342845 h 5687273"/>
              <a:gd name="connsiteX271" fmla="*/ 178320 w 11243827"/>
              <a:gd name="connsiteY271" fmla="*/ 5343766 h 5687273"/>
              <a:gd name="connsiteX272" fmla="*/ 175596 w 11243827"/>
              <a:gd name="connsiteY272" fmla="*/ 5346411 h 5687273"/>
              <a:gd name="connsiteX273" fmla="*/ 165951 w 11243827"/>
              <a:gd name="connsiteY273" fmla="*/ 5347808 h 5687273"/>
              <a:gd name="connsiteX274" fmla="*/ 147287 w 11243827"/>
              <a:gd name="connsiteY274" fmla="*/ 5352625 h 5687273"/>
              <a:gd name="connsiteX275" fmla="*/ 143484 w 11243827"/>
              <a:gd name="connsiteY275" fmla="*/ 5351591 h 5687273"/>
              <a:gd name="connsiteX276" fmla="*/ 114847 w 11243827"/>
              <a:gd name="connsiteY276" fmla="*/ 5355844 h 5687273"/>
              <a:gd name="connsiteX277" fmla="*/ 114306 w 11243827"/>
              <a:gd name="connsiteY277" fmla="*/ 5354983 h 5687273"/>
              <a:gd name="connsiteX278" fmla="*/ 105588 w 11243827"/>
              <a:gd name="connsiteY278" fmla="*/ 5352169 h 5687273"/>
              <a:gd name="connsiteX279" fmla="*/ 89264 w 11243827"/>
              <a:gd name="connsiteY279" fmla="*/ 5348886 h 5687273"/>
              <a:gd name="connsiteX280" fmla="*/ 49794 w 11243827"/>
              <a:gd name="connsiteY280" fmla="*/ 5329950 h 5687273"/>
              <a:gd name="connsiteX281" fmla="*/ 19924 w 11243827"/>
              <a:gd name="connsiteY281" fmla="*/ 5334282 h 5687273"/>
              <a:gd name="connsiteX282" fmla="*/ 13819 w 11243827"/>
              <a:gd name="connsiteY282" fmla="*/ 5334653 h 5687273"/>
              <a:gd name="connsiteX283" fmla="*/ 13657 w 11243827"/>
              <a:gd name="connsiteY283" fmla="*/ 5334455 h 5687273"/>
              <a:gd name="connsiteX284" fmla="*/ 7139 w 11243827"/>
              <a:gd name="connsiteY284" fmla="*/ 5334438 h 5687273"/>
              <a:gd name="connsiteX285" fmla="*/ 2684 w 11243827"/>
              <a:gd name="connsiteY285" fmla="*/ 5335333 h 5687273"/>
              <a:gd name="connsiteX286" fmla="*/ 0 w 11243827"/>
              <a:gd name="connsiteY286" fmla="*/ 5335496 h 5687273"/>
              <a:gd name="connsiteX287" fmla="*/ 0 w 11243827"/>
              <a:gd name="connsiteY287" fmla="*/ 10592 h 5687273"/>
              <a:gd name="connsiteX288" fmla="*/ 11243827 w 11243827"/>
              <a:gd name="connsiteY288" fmla="*/ 0 h 56872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15763 w 11243827"/>
              <a:gd name="connsiteY266" fmla="*/ 5332575 h 5641173"/>
              <a:gd name="connsiteX267" fmla="*/ 205927 w 11243827"/>
              <a:gd name="connsiteY267" fmla="*/ 5339672 h 5641173"/>
              <a:gd name="connsiteX268" fmla="*/ 194189 w 11243827"/>
              <a:gd name="connsiteY268" fmla="*/ 5343588 h 5641173"/>
              <a:gd name="connsiteX269" fmla="*/ 192552 w 11243827"/>
              <a:gd name="connsiteY269" fmla="*/ 5342845 h 5641173"/>
              <a:gd name="connsiteX270" fmla="*/ 178320 w 11243827"/>
              <a:gd name="connsiteY270" fmla="*/ 5343766 h 5641173"/>
              <a:gd name="connsiteX271" fmla="*/ 175596 w 11243827"/>
              <a:gd name="connsiteY271" fmla="*/ 5346411 h 5641173"/>
              <a:gd name="connsiteX272" fmla="*/ 165951 w 11243827"/>
              <a:gd name="connsiteY272" fmla="*/ 5347808 h 5641173"/>
              <a:gd name="connsiteX273" fmla="*/ 147287 w 11243827"/>
              <a:gd name="connsiteY273" fmla="*/ 5352625 h 5641173"/>
              <a:gd name="connsiteX274" fmla="*/ 143484 w 11243827"/>
              <a:gd name="connsiteY274" fmla="*/ 5351591 h 5641173"/>
              <a:gd name="connsiteX275" fmla="*/ 114847 w 11243827"/>
              <a:gd name="connsiteY275" fmla="*/ 5355844 h 5641173"/>
              <a:gd name="connsiteX276" fmla="*/ 114306 w 11243827"/>
              <a:gd name="connsiteY276" fmla="*/ 5354983 h 5641173"/>
              <a:gd name="connsiteX277" fmla="*/ 105588 w 11243827"/>
              <a:gd name="connsiteY277" fmla="*/ 5352169 h 5641173"/>
              <a:gd name="connsiteX278" fmla="*/ 89264 w 11243827"/>
              <a:gd name="connsiteY278" fmla="*/ 5348886 h 5641173"/>
              <a:gd name="connsiteX279" fmla="*/ 49794 w 11243827"/>
              <a:gd name="connsiteY279" fmla="*/ 5329950 h 5641173"/>
              <a:gd name="connsiteX280" fmla="*/ 19924 w 11243827"/>
              <a:gd name="connsiteY280" fmla="*/ 5334282 h 5641173"/>
              <a:gd name="connsiteX281" fmla="*/ 13819 w 11243827"/>
              <a:gd name="connsiteY281" fmla="*/ 5334653 h 5641173"/>
              <a:gd name="connsiteX282" fmla="*/ 13657 w 11243827"/>
              <a:gd name="connsiteY282" fmla="*/ 5334455 h 5641173"/>
              <a:gd name="connsiteX283" fmla="*/ 7139 w 11243827"/>
              <a:gd name="connsiteY283" fmla="*/ 5334438 h 5641173"/>
              <a:gd name="connsiteX284" fmla="*/ 2684 w 11243827"/>
              <a:gd name="connsiteY284" fmla="*/ 5335333 h 5641173"/>
              <a:gd name="connsiteX285" fmla="*/ 0 w 11243827"/>
              <a:gd name="connsiteY285" fmla="*/ 5335496 h 5641173"/>
              <a:gd name="connsiteX286" fmla="*/ 0 w 11243827"/>
              <a:gd name="connsiteY286" fmla="*/ 10592 h 5641173"/>
              <a:gd name="connsiteX287" fmla="*/ 11243827 w 11243827"/>
              <a:gd name="connsiteY287"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15763 w 11243827"/>
              <a:gd name="connsiteY266" fmla="*/ 5332575 h 5641173"/>
              <a:gd name="connsiteX267" fmla="*/ 270932 w 11243827"/>
              <a:gd name="connsiteY267" fmla="*/ 5345451 h 5641173"/>
              <a:gd name="connsiteX268" fmla="*/ 194189 w 11243827"/>
              <a:gd name="connsiteY268" fmla="*/ 5343588 h 5641173"/>
              <a:gd name="connsiteX269" fmla="*/ 192552 w 11243827"/>
              <a:gd name="connsiteY269" fmla="*/ 5342845 h 5641173"/>
              <a:gd name="connsiteX270" fmla="*/ 178320 w 11243827"/>
              <a:gd name="connsiteY270" fmla="*/ 5343766 h 5641173"/>
              <a:gd name="connsiteX271" fmla="*/ 175596 w 11243827"/>
              <a:gd name="connsiteY271" fmla="*/ 5346411 h 5641173"/>
              <a:gd name="connsiteX272" fmla="*/ 165951 w 11243827"/>
              <a:gd name="connsiteY272" fmla="*/ 5347808 h 5641173"/>
              <a:gd name="connsiteX273" fmla="*/ 147287 w 11243827"/>
              <a:gd name="connsiteY273" fmla="*/ 5352625 h 5641173"/>
              <a:gd name="connsiteX274" fmla="*/ 143484 w 11243827"/>
              <a:gd name="connsiteY274" fmla="*/ 5351591 h 5641173"/>
              <a:gd name="connsiteX275" fmla="*/ 114847 w 11243827"/>
              <a:gd name="connsiteY275" fmla="*/ 5355844 h 5641173"/>
              <a:gd name="connsiteX276" fmla="*/ 114306 w 11243827"/>
              <a:gd name="connsiteY276" fmla="*/ 5354983 h 5641173"/>
              <a:gd name="connsiteX277" fmla="*/ 105588 w 11243827"/>
              <a:gd name="connsiteY277" fmla="*/ 5352169 h 5641173"/>
              <a:gd name="connsiteX278" fmla="*/ 89264 w 11243827"/>
              <a:gd name="connsiteY278" fmla="*/ 5348886 h 5641173"/>
              <a:gd name="connsiteX279" fmla="*/ 49794 w 11243827"/>
              <a:gd name="connsiteY279" fmla="*/ 5329950 h 5641173"/>
              <a:gd name="connsiteX280" fmla="*/ 19924 w 11243827"/>
              <a:gd name="connsiteY280" fmla="*/ 5334282 h 5641173"/>
              <a:gd name="connsiteX281" fmla="*/ 13819 w 11243827"/>
              <a:gd name="connsiteY281" fmla="*/ 5334653 h 5641173"/>
              <a:gd name="connsiteX282" fmla="*/ 13657 w 11243827"/>
              <a:gd name="connsiteY282" fmla="*/ 5334455 h 5641173"/>
              <a:gd name="connsiteX283" fmla="*/ 7139 w 11243827"/>
              <a:gd name="connsiteY283" fmla="*/ 5334438 h 5641173"/>
              <a:gd name="connsiteX284" fmla="*/ 2684 w 11243827"/>
              <a:gd name="connsiteY284" fmla="*/ 5335333 h 5641173"/>
              <a:gd name="connsiteX285" fmla="*/ 0 w 11243827"/>
              <a:gd name="connsiteY285" fmla="*/ 5335496 h 5641173"/>
              <a:gd name="connsiteX286" fmla="*/ 0 w 11243827"/>
              <a:gd name="connsiteY286" fmla="*/ 10592 h 5641173"/>
              <a:gd name="connsiteX287" fmla="*/ 11243827 w 11243827"/>
              <a:gd name="connsiteY287"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43484 w 11243827"/>
              <a:gd name="connsiteY273" fmla="*/ 5351591 h 5641173"/>
              <a:gd name="connsiteX274" fmla="*/ 114847 w 11243827"/>
              <a:gd name="connsiteY274" fmla="*/ 5355844 h 5641173"/>
              <a:gd name="connsiteX275" fmla="*/ 114306 w 11243827"/>
              <a:gd name="connsiteY275" fmla="*/ 5354983 h 5641173"/>
              <a:gd name="connsiteX276" fmla="*/ 105588 w 11243827"/>
              <a:gd name="connsiteY276" fmla="*/ 5352169 h 5641173"/>
              <a:gd name="connsiteX277" fmla="*/ 89264 w 11243827"/>
              <a:gd name="connsiteY277" fmla="*/ 5348886 h 5641173"/>
              <a:gd name="connsiteX278" fmla="*/ 49794 w 11243827"/>
              <a:gd name="connsiteY278" fmla="*/ 5329950 h 5641173"/>
              <a:gd name="connsiteX279" fmla="*/ 19924 w 11243827"/>
              <a:gd name="connsiteY279" fmla="*/ 5334282 h 5641173"/>
              <a:gd name="connsiteX280" fmla="*/ 13819 w 11243827"/>
              <a:gd name="connsiteY280" fmla="*/ 5334653 h 5641173"/>
              <a:gd name="connsiteX281" fmla="*/ 13657 w 11243827"/>
              <a:gd name="connsiteY281" fmla="*/ 5334455 h 5641173"/>
              <a:gd name="connsiteX282" fmla="*/ 7139 w 11243827"/>
              <a:gd name="connsiteY282" fmla="*/ 5334438 h 5641173"/>
              <a:gd name="connsiteX283" fmla="*/ 2684 w 11243827"/>
              <a:gd name="connsiteY283" fmla="*/ 5335333 h 5641173"/>
              <a:gd name="connsiteX284" fmla="*/ 0 w 11243827"/>
              <a:gd name="connsiteY284" fmla="*/ 5335496 h 5641173"/>
              <a:gd name="connsiteX285" fmla="*/ 0 w 11243827"/>
              <a:gd name="connsiteY285" fmla="*/ 10592 h 5641173"/>
              <a:gd name="connsiteX286" fmla="*/ 11243827 w 11243827"/>
              <a:gd name="connsiteY286"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43484 w 11243827"/>
              <a:gd name="connsiteY273" fmla="*/ 5351591 h 5641173"/>
              <a:gd name="connsiteX274" fmla="*/ 114847 w 11243827"/>
              <a:gd name="connsiteY274" fmla="*/ 5355844 h 5641173"/>
              <a:gd name="connsiteX275" fmla="*/ 114306 w 11243827"/>
              <a:gd name="connsiteY275" fmla="*/ 5354983 h 5641173"/>
              <a:gd name="connsiteX276" fmla="*/ 89264 w 11243827"/>
              <a:gd name="connsiteY276" fmla="*/ 5348886 h 5641173"/>
              <a:gd name="connsiteX277" fmla="*/ 49794 w 11243827"/>
              <a:gd name="connsiteY277" fmla="*/ 5329950 h 5641173"/>
              <a:gd name="connsiteX278" fmla="*/ 19924 w 11243827"/>
              <a:gd name="connsiteY278" fmla="*/ 5334282 h 5641173"/>
              <a:gd name="connsiteX279" fmla="*/ 13819 w 11243827"/>
              <a:gd name="connsiteY279" fmla="*/ 5334653 h 5641173"/>
              <a:gd name="connsiteX280" fmla="*/ 13657 w 11243827"/>
              <a:gd name="connsiteY280" fmla="*/ 5334455 h 5641173"/>
              <a:gd name="connsiteX281" fmla="*/ 7139 w 11243827"/>
              <a:gd name="connsiteY281" fmla="*/ 5334438 h 5641173"/>
              <a:gd name="connsiteX282" fmla="*/ 2684 w 11243827"/>
              <a:gd name="connsiteY282" fmla="*/ 5335333 h 5641173"/>
              <a:gd name="connsiteX283" fmla="*/ 0 w 11243827"/>
              <a:gd name="connsiteY283" fmla="*/ 5335496 h 5641173"/>
              <a:gd name="connsiteX284" fmla="*/ 0 w 11243827"/>
              <a:gd name="connsiteY284" fmla="*/ 10592 h 5641173"/>
              <a:gd name="connsiteX285" fmla="*/ 11243827 w 11243827"/>
              <a:gd name="connsiteY285"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14847 w 11243827"/>
              <a:gd name="connsiteY273" fmla="*/ 5355844 h 5641173"/>
              <a:gd name="connsiteX274" fmla="*/ 114306 w 11243827"/>
              <a:gd name="connsiteY274" fmla="*/ 5354983 h 5641173"/>
              <a:gd name="connsiteX275" fmla="*/ 89264 w 11243827"/>
              <a:gd name="connsiteY275" fmla="*/ 5348886 h 5641173"/>
              <a:gd name="connsiteX276" fmla="*/ 49794 w 11243827"/>
              <a:gd name="connsiteY276" fmla="*/ 5329950 h 5641173"/>
              <a:gd name="connsiteX277" fmla="*/ 19924 w 11243827"/>
              <a:gd name="connsiteY277" fmla="*/ 5334282 h 5641173"/>
              <a:gd name="connsiteX278" fmla="*/ 13819 w 11243827"/>
              <a:gd name="connsiteY278" fmla="*/ 5334653 h 5641173"/>
              <a:gd name="connsiteX279" fmla="*/ 13657 w 11243827"/>
              <a:gd name="connsiteY279" fmla="*/ 5334455 h 5641173"/>
              <a:gd name="connsiteX280" fmla="*/ 7139 w 11243827"/>
              <a:gd name="connsiteY280" fmla="*/ 5334438 h 5641173"/>
              <a:gd name="connsiteX281" fmla="*/ 2684 w 11243827"/>
              <a:gd name="connsiteY281" fmla="*/ 5335333 h 5641173"/>
              <a:gd name="connsiteX282" fmla="*/ 0 w 11243827"/>
              <a:gd name="connsiteY282" fmla="*/ 5335496 h 5641173"/>
              <a:gd name="connsiteX283" fmla="*/ 0 w 11243827"/>
              <a:gd name="connsiteY283" fmla="*/ 10592 h 5641173"/>
              <a:gd name="connsiteX284" fmla="*/ 11243827 w 11243827"/>
              <a:gd name="connsiteY284"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47287 w 11243827"/>
              <a:gd name="connsiteY271" fmla="*/ 5352625 h 5641173"/>
              <a:gd name="connsiteX272" fmla="*/ 114847 w 11243827"/>
              <a:gd name="connsiteY272" fmla="*/ 5355844 h 5641173"/>
              <a:gd name="connsiteX273" fmla="*/ 114306 w 11243827"/>
              <a:gd name="connsiteY273" fmla="*/ 5354983 h 5641173"/>
              <a:gd name="connsiteX274" fmla="*/ 89264 w 11243827"/>
              <a:gd name="connsiteY274" fmla="*/ 5348886 h 5641173"/>
              <a:gd name="connsiteX275" fmla="*/ 49794 w 11243827"/>
              <a:gd name="connsiteY275" fmla="*/ 5329950 h 5641173"/>
              <a:gd name="connsiteX276" fmla="*/ 19924 w 11243827"/>
              <a:gd name="connsiteY276" fmla="*/ 5334282 h 5641173"/>
              <a:gd name="connsiteX277" fmla="*/ 13819 w 11243827"/>
              <a:gd name="connsiteY277" fmla="*/ 5334653 h 5641173"/>
              <a:gd name="connsiteX278" fmla="*/ 13657 w 11243827"/>
              <a:gd name="connsiteY278" fmla="*/ 5334455 h 5641173"/>
              <a:gd name="connsiteX279" fmla="*/ 7139 w 11243827"/>
              <a:gd name="connsiteY279" fmla="*/ 5334438 h 5641173"/>
              <a:gd name="connsiteX280" fmla="*/ 2684 w 11243827"/>
              <a:gd name="connsiteY280" fmla="*/ 5335333 h 5641173"/>
              <a:gd name="connsiteX281" fmla="*/ 0 w 11243827"/>
              <a:gd name="connsiteY281" fmla="*/ 5335496 h 5641173"/>
              <a:gd name="connsiteX282" fmla="*/ 0 w 11243827"/>
              <a:gd name="connsiteY282" fmla="*/ 10592 h 5641173"/>
              <a:gd name="connsiteX283" fmla="*/ 11243827 w 11243827"/>
              <a:gd name="connsiteY283"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12024 w 11243827"/>
              <a:gd name="connsiteY238" fmla="*/ 5345786 h 5641173"/>
              <a:gd name="connsiteX239" fmla="*/ 1100870 w 11243827"/>
              <a:gd name="connsiteY239" fmla="*/ 5343651 h 5641173"/>
              <a:gd name="connsiteX240" fmla="*/ 1096383 w 11243827"/>
              <a:gd name="connsiteY240" fmla="*/ 5343015 h 5641173"/>
              <a:gd name="connsiteX241" fmla="*/ 1085571 w 11243827"/>
              <a:gd name="connsiteY241" fmla="*/ 5345836 h 5641173"/>
              <a:gd name="connsiteX242" fmla="*/ 1073168 w 11243827"/>
              <a:gd name="connsiteY242" fmla="*/ 5341521 h 5641173"/>
              <a:gd name="connsiteX243" fmla="*/ 1058039 w 11243827"/>
              <a:gd name="connsiteY243" fmla="*/ 5343504 h 5641173"/>
              <a:gd name="connsiteX244" fmla="*/ 1055426 w 11243827"/>
              <a:gd name="connsiteY244" fmla="*/ 5339088 h 5641173"/>
              <a:gd name="connsiteX245" fmla="*/ 1044738 w 11243827"/>
              <a:gd name="connsiteY245" fmla="*/ 5333063 h 5641173"/>
              <a:gd name="connsiteX246" fmla="*/ 1033909 w 11243827"/>
              <a:gd name="connsiteY246" fmla="*/ 5335680 h 5641173"/>
              <a:gd name="connsiteX247" fmla="*/ 1012649 w 11243827"/>
              <a:gd name="connsiteY247" fmla="*/ 5334541 h 5641173"/>
              <a:gd name="connsiteX248" fmla="*/ 1007115 w 11243827"/>
              <a:gd name="connsiteY248" fmla="*/ 5332775 h 5641173"/>
              <a:gd name="connsiteX249" fmla="*/ 986002 w 11243827"/>
              <a:gd name="connsiteY249" fmla="*/ 5334906 h 5641173"/>
              <a:gd name="connsiteX250" fmla="*/ 953418 w 11243827"/>
              <a:gd name="connsiteY250" fmla="*/ 5333901 h 5641173"/>
              <a:gd name="connsiteX251" fmla="*/ 916854 w 11243827"/>
              <a:gd name="connsiteY251" fmla="*/ 5329435 h 5641173"/>
              <a:gd name="connsiteX252" fmla="*/ 905651 w 11243827"/>
              <a:gd name="connsiteY252" fmla="*/ 5332114 h 5641173"/>
              <a:gd name="connsiteX253" fmla="*/ 836961 w 11243827"/>
              <a:gd name="connsiteY253" fmla="*/ 5330803 h 5641173"/>
              <a:gd name="connsiteX254" fmla="*/ 817627 w 11243827"/>
              <a:gd name="connsiteY254" fmla="*/ 5330580 h 5641173"/>
              <a:gd name="connsiteX255" fmla="*/ 801817 w 11243827"/>
              <a:gd name="connsiteY255" fmla="*/ 5325937 h 5641173"/>
              <a:gd name="connsiteX256" fmla="*/ 798857 w 11243827"/>
              <a:gd name="connsiteY256" fmla="*/ 5320979 h 5641173"/>
              <a:gd name="connsiteX257" fmla="*/ 788354 w 11243827"/>
              <a:gd name="connsiteY257" fmla="*/ 5320143 h 5641173"/>
              <a:gd name="connsiteX258" fmla="*/ 785726 w 11243827"/>
              <a:gd name="connsiteY258" fmla="*/ 5318989 h 5641173"/>
              <a:gd name="connsiteX259" fmla="*/ 770507 w 11243827"/>
              <a:gd name="connsiteY259" fmla="*/ 5313309 h 5641173"/>
              <a:gd name="connsiteX260" fmla="*/ 733810 w 11243827"/>
              <a:gd name="connsiteY260" fmla="*/ 5324286 h 5641173"/>
              <a:gd name="connsiteX261" fmla="*/ 692117 w 11243827"/>
              <a:gd name="connsiteY261" fmla="*/ 5318786 h 5641173"/>
              <a:gd name="connsiteX262" fmla="*/ 574943 w 11243827"/>
              <a:gd name="connsiteY262" fmla="*/ 5327578 h 5641173"/>
              <a:gd name="connsiteX263" fmla="*/ 441302 w 11243827"/>
              <a:gd name="connsiteY263" fmla="*/ 5307062 h 5641173"/>
              <a:gd name="connsiteX264" fmla="*/ 336819 w 11243827"/>
              <a:gd name="connsiteY264" fmla="*/ 5336690 h 5641173"/>
              <a:gd name="connsiteX265" fmla="*/ 270932 w 11243827"/>
              <a:gd name="connsiteY265" fmla="*/ 5345451 h 5641173"/>
              <a:gd name="connsiteX266" fmla="*/ 194189 w 11243827"/>
              <a:gd name="connsiteY266" fmla="*/ 5343588 h 5641173"/>
              <a:gd name="connsiteX267" fmla="*/ 192552 w 11243827"/>
              <a:gd name="connsiteY267" fmla="*/ 5342845 h 5641173"/>
              <a:gd name="connsiteX268" fmla="*/ 178320 w 11243827"/>
              <a:gd name="connsiteY268" fmla="*/ 5343766 h 5641173"/>
              <a:gd name="connsiteX269" fmla="*/ 175596 w 11243827"/>
              <a:gd name="connsiteY269" fmla="*/ 5346411 h 5641173"/>
              <a:gd name="connsiteX270" fmla="*/ 147287 w 11243827"/>
              <a:gd name="connsiteY270" fmla="*/ 5352625 h 5641173"/>
              <a:gd name="connsiteX271" fmla="*/ 114847 w 11243827"/>
              <a:gd name="connsiteY271" fmla="*/ 5355844 h 5641173"/>
              <a:gd name="connsiteX272" fmla="*/ 114306 w 11243827"/>
              <a:gd name="connsiteY272" fmla="*/ 5354983 h 5641173"/>
              <a:gd name="connsiteX273" fmla="*/ 89264 w 11243827"/>
              <a:gd name="connsiteY273" fmla="*/ 5348886 h 5641173"/>
              <a:gd name="connsiteX274" fmla="*/ 49794 w 11243827"/>
              <a:gd name="connsiteY274" fmla="*/ 5329950 h 5641173"/>
              <a:gd name="connsiteX275" fmla="*/ 19924 w 11243827"/>
              <a:gd name="connsiteY275" fmla="*/ 5334282 h 5641173"/>
              <a:gd name="connsiteX276" fmla="*/ 13819 w 11243827"/>
              <a:gd name="connsiteY276" fmla="*/ 5334653 h 5641173"/>
              <a:gd name="connsiteX277" fmla="*/ 13657 w 11243827"/>
              <a:gd name="connsiteY277" fmla="*/ 5334455 h 5641173"/>
              <a:gd name="connsiteX278" fmla="*/ 7139 w 11243827"/>
              <a:gd name="connsiteY278" fmla="*/ 5334438 h 5641173"/>
              <a:gd name="connsiteX279" fmla="*/ 2684 w 11243827"/>
              <a:gd name="connsiteY279" fmla="*/ 5335333 h 5641173"/>
              <a:gd name="connsiteX280" fmla="*/ 0 w 11243827"/>
              <a:gd name="connsiteY280" fmla="*/ 5335496 h 5641173"/>
              <a:gd name="connsiteX281" fmla="*/ 0 w 11243827"/>
              <a:gd name="connsiteY281" fmla="*/ 10592 h 5641173"/>
              <a:gd name="connsiteX282" fmla="*/ 11243827 w 11243827"/>
              <a:gd name="connsiteY282"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45836 h 5641173"/>
              <a:gd name="connsiteX241" fmla="*/ 1073168 w 11243827"/>
              <a:gd name="connsiteY241" fmla="*/ 5341521 h 5641173"/>
              <a:gd name="connsiteX242" fmla="*/ 1058039 w 11243827"/>
              <a:gd name="connsiteY242" fmla="*/ 5343504 h 5641173"/>
              <a:gd name="connsiteX243" fmla="*/ 1055426 w 11243827"/>
              <a:gd name="connsiteY243" fmla="*/ 5339088 h 5641173"/>
              <a:gd name="connsiteX244" fmla="*/ 1044738 w 11243827"/>
              <a:gd name="connsiteY244" fmla="*/ 5333063 h 5641173"/>
              <a:gd name="connsiteX245" fmla="*/ 1033909 w 11243827"/>
              <a:gd name="connsiteY245" fmla="*/ 5335680 h 5641173"/>
              <a:gd name="connsiteX246" fmla="*/ 1012649 w 11243827"/>
              <a:gd name="connsiteY246" fmla="*/ 5334541 h 5641173"/>
              <a:gd name="connsiteX247" fmla="*/ 1007115 w 11243827"/>
              <a:gd name="connsiteY247" fmla="*/ 5332775 h 5641173"/>
              <a:gd name="connsiteX248" fmla="*/ 986002 w 11243827"/>
              <a:gd name="connsiteY248" fmla="*/ 5334906 h 5641173"/>
              <a:gd name="connsiteX249" fmla="*/ 953418 w 11243827"/>
              <a:gd name="connsiteY249" fmla="*/ 5333901 h 5641173"/>
              <a:gd name="connsiteX250" fmla="*/ 916854 w 11243827"/>
              <a:gd name="connsiteY250" fmla="*/ 5329435 h 5641173"/>
              <a:gd name="connsiteX251" fmla="*/ 905651 w 11243827"/>
              <a:gd name="connsiteY251" fmla="*/ 5332114 h 5641173"/>
              <a:gd name="connsiteX252" fmla="*/ 836961 w 11243827"/>
              <a:gd name="connsiteY252" fmla="*/ 5330803 h 5641173"/>
              <a:gd name="connsiteX253" fmla="*/ 817627 w 11243827"/>
              <a:gd name="connsiteY253" fmla="*/ 5330580 h 5641173"/>
              <a:gd name="connsiteX254" fmla="*/ 801817 w 11243827"/>
              <a:gd name="connsiteY254" fmla="*/ 5325937 h 5641173"/>
              <a:gd name="connsiteX255" fmla="*/ 798857 w 11243827"/>
              <a:gd name="connsiteY255" fmla="*/ 5320979 h 5641173"/>
              <a:gd name="connsiteX256" fmla="*/ 788354 w 11243827"/>
              <a:gd name="connsiteY256" fmla="*/ 5320143 h 5641173"/>
              <a:gd name="connsiteX257" fmla="*/ 785726 w 11243827"/>
              <a:gd name="connsiteY257" fmla="*/ 5318989 h 5641173"/>
              <a:gd name="connsiteX258" fmla="*/ 770507 w 11243827"/>
              <a:gd name="connsiteY258" fmla="*/ 5313309 h 5641173"/>
              <a:gd name="connsiteX259" fmla="*/ 733810 w 11243827"/>
              <a:gd name="connsiteY259" fmla="*/ 5324286 h 5641173"/>
              <a:gd name="connsiteX260" fmla="*/ 692117 w 11243827"/>
              <a:gd name="connsiteY260" fmla="*/ 5318786 h 5641173"/>
              <a:gd name="connsiteX261" fmla="*/ 574943 w 11243827"/>
              <a:gd name="connsiteY261" fmla="*/ 5327578 h 5641173"/>
              <a:gd name="connsiteX262" fmla="*/ 441302 w 11243827"/>
              <a:gd name="connsiteY262" fmla="*/ 5307062 h 5641173"/>
              <a:gd name="connsiteX263" fmla="*/ 336819 w 11243827"/>
              <a:gd name="connsiteY263" fmla="*/ 5336690 h 5641173"/>
              <a:gd name="connsiteX264" fmla="*/ 270932 w 11243827"/>
              <a:gd name="connsiteY264" fmla="*/ 5345451 h 5641173"/>
              <a:gd name="connsiteX265" fmla="*/ 194189 w 11243827"/>
              <a:gd name="connsiteY265" fmla="*/ 5343588 h 5641173"/>
              <a:gd name="connsiteX266" fmla="*/ 192552 w 11243827"/>
              <a:gd name="connsiteY266" fmla="*/ 5342845 h 5641173"/>
              <a:gd name="connsiteX267" fmla="*/ 178320 w 11243827"/>
              <a:gd name="connsiteY267" fmla="*/ 5343766 h 5641173"/>
              <a:gd name="connsiteX268" fmla="*/ 175596 w 11243827"/>
              <a:gd name="connsiteY268" fmla="*/ 5346411 h 5641173"/>
              <a:gd name="connsiteX269" fmla="*/ 147287 w 11243827"/>
              <a:gd name="connsiteY269" fmla="*/ 5352625 h 5641173"/>
              <a:gd name="connsiteX270" fmla="*/ 114847 w 11243827"/>
              <a:gd name="connsiteY270" fmla="*/ 5355844 h 5641173"/>
              <a:gd name="connsiteX271" fmla="*/ 114306 w 11243827"/>
              <a:gd name="connsiteY271" fmla="*/ 5354983 h 5641173"/>
              <a:gd name="connsiteX272" fmla="*/ 89264 w 11243827"/>
              <a:gd name="connsiteY272" fmla="*/ 5348886 h 5641173"/>
              <a:gd name="connsiteX273" fmla="*/ 49794 w 11243827"/>
              <a:gd name="connsiteY273" fmla="*/ 5329950 h 5641173"/>
              <a:gd name="connsiteX274" fmla="*/ 19924 w 11243827"/>
              <a:gd name="connsiteY274" fmla="*/ 5334282 h 5641173"/>
              <a:gd name="connsiteX275" fmla="*/ 13819 w 11243827"/>
              <a:gd name="connsiteY275" fmla="*/ 5334653 h 5641173"/>
              <a:gd name="connsiteX276" fmla="*/ 13657 w 11243827"/>
              <a:gd name="connsiteY276" fmla="*/ 5334455 h 5641173"/>
              <a:gd name="connsiteX277" fmla="*/ 7139 w 11243827"/>
              <a:gd name="connsiteY277" fmla="*/ 5334438 h 5641173"/>
              <a:gd name="connsiteX278" fmla="*/ 2684 w 11243827"/>
              <a:gd name="connsiteY278" fmla="*/ 5335333 h 5641173"/>
              <a:gd name="connsiteX279" fmla="*/ 0 w 11243827"/>
              <a:gd name="connsiteY279" fmla="*/ 5335496 h 5641173"/>
              <a:gd name="connsiteX280" fmla="*/ 0 w 11243827"/>
              <a:gd name="connsiteY280" fmla="*/ 10592 h 5641173"/>
              <a:gd name="connsiteX281" fmla="*/ 11243827 w 11243827"/>
              <a:gd name="connsiteY281"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45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6002 w 11243827"/>
              <a:gd name="connsiteY247" fmla="*/ 5334906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6002 w 11243827"/>
              <a:gd name="connsiteY247" fmla="*/ 5334906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7447 w 11243827"/>
              <a:gd name="connsiteY247" fmla="*/ 5346462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7447 w 11243827"/>
              <a:gd name="connsiteY247" fmla="*/ 5346462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8405 w 11243827"/>
              <a:gd name="connsiteY251" fmla="*/ 5339470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32830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32830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209610 h 5641173"/>
              <a:gd name="connsiteX3" fmla="*/ 11240675 w 11243827"/>
              <a:gd name="connsiteY3" fmla="*/ 5210442 h 5641173"/>
              <a:gd name="connsiteX4" fmla="*/ 11179959 w 11243827"/>
              <a:gd name="connsiteY4" fmla="*/ 5221199 h 5641173"/>
              <a:gd name="connsiteX5" fmla="*/ 11105493 w 11243827"/>
              <a:gd name="connsiteY5" fmla="*/ 5259905 h 5641173"/>
              <a:gd name="connsiteX6" fmla="*/ 11078640 w 11243827"/>
              <a:gd name="connsiteY6" fmla="*/ 5263531 h 5641173"/>
              <a:gd name="connsiteX7" fmla="*/ 11079616 w 11243827"/>
              <a:gd name="connsiteY7" fmla="*/ 5270380 h 5641173"/>
              <a:gd name="connsiteX8" fmla="*/ 11069641 w 11243827"/>
              <a:gd name="connsiteY8" fmla="*/ 5270884 h 5641173"/>
              <a:gd name="connsiteX9" fmla="*/ 11047377 w 11243827"/>
              <a:gd name="connsiteY9" fmla="*/ 5271051 h 5641173"/>
              <a:gd name="connsiteX10" fmla="*/ 10980705 w 11243827"/>
              <a:gd name="connsiteY10" fmla="*/ 5272951 h 5641173"/>
              <a:gd name="connsiteX11" fmla="*/ 10962514 w 11243827"/>
              <a:gd name="connsiteY11" fmla="*/ 5286084 h 5641173"/>
              <a:gd name="connsiteX12" fmla="*/ 10945307 w 11243827"/>
              <a:gd name="connsiteY12" fmla="*/ 5286290 h 5641173"/>
              <a:gd name="connsiteX13" fmla="*/ 10845516 w 11243827"/>
              <a:gd name="connsiteY13" fmla="*/ 5303894 h 5641173"/>
              <a:gd name="connsiteX14" fmla="*/ 10831795 w 11243827"/>
              <a:gd name="connsiteY14" fmla="*/ 5305210 h 5641173"/>
              <a:gd name="connsiteX15" fmla="*/ 10824365 w 11243827"/>
              <a:gd name="connsiteY15" fmla="*/ 5311111 h 5641173"/>
              <a:gd name="connsiteX16" fmla="*/ 10797756 w 11243827"/>
              <a:gd name="connsiteY16" fmla="*/ 5312285 h 5641173"/>
              <a:gd name="connsiteX17" fmla="*/ 10796525 w 11243827"/>
              <a:gd name="connsiteY17" fmla="*/ 5315645 h 5641173"/>
              <a:gd name="connsiteX18" fmla="*/ 10709063 w 11243827"/>
              <a:gd name="connsiteY18" fmla="*/ 5344492 h 5641173"/>
              <a:gd name="connsiteX19" fmla="*/ 10694078 w 11243827"/>
              <a:gd name="connsiteY19" fmla="*/ 5349258 h 5641173"/>
              <a:gd name="connsiteX20" fmla="*/ 10681131 w 11243827"/>
              <a:gd name="connsiteY20" fmla="*/ 5347812 h 5641173"/>
              <a:gd name="connsiteX21" fmla="*/ 10609448 w 11243827"/>
              <a:gd name="connsiteY21" fmla="*/ 5351931 h 5641173"/>
              <a:gd name="connsiteX22" fmla="*/ 10592397 w 11243827"/>
              <a:gd name="connsiteY22" fmla="*/ 5349402 h 5641173"/>
              <a:gd name="connsiteX23" fmla="*/ 10585227 w 11243827"/>
              <a:gd name="connsiteY23" fmla="*/ 5344063 h 5641173"/>
              <a:gd name="connsiteX24" fmla="*/ 10557472 w 11243827"/>
              <a:gd name="connsiteY24" fmla="*/ 5354151 h 5641173"/>
              <a:gd name="connsiteX25" fmla="*/ 10514646 w 11243827"/>
              <a:gd name="connsiteY25" fmla="*/ 5361064 h 5641173"/>
              <a:gd name="connsiteX26" fmla="*/ 10494292 w 11243827"/>
              <a:gd name="connsiteY26" fmla="*/ 5366054 h 5641173"/>
              <a:gd name="connsiteX27" fmla="*/ 10477869 w 11243827"/>
              <a:gd name="connsiteY27" fmla="*/ 5363025 h 5641173"/>
              <a:gd name="connsiteX28" fmla="*/ 10384411 w 11243827"/>
              <a:gd name="connsiteY28" fmla="*/ 5362257 h 5641173"/>
              <a:gd name="connsiteX29" fmla="*/ 10362921 w 11243827"/>
              <a:gd name="connsiteY29" fmla="*/ 5357444 h 5641173"/>
              <a:gd name="connsiteX30" fmla="*/ 10352736 w 11243827"/>
              <a:gd name="connsiteY30" fmla="*/ 5347851 h 5641173"/>
              <a:gd name="connsiteX31" fmla="*/ 10344754 w 11243827"/>
              <a:gd name="connsiteY31" fmla="*/ 5351272 h 5641173"/>
              <a:gd name="connsiteX32" fmla="*/ 10288226 w 11243827"/>
              <a:gd name="connsiteY32" fmla="*/ 5351613 h 5641173"/>
              <a:gd name="connsiteX33" fmla="*/ 10251350 w 11243827"/>
              <a:gd name="connsiteY33" fmla="*/ 5352711 h 5641173"/>
              <a:gd name="connsiteX34" fmla="*/ 10249108 w 11243827"/>
              <a:gd name="connsiteY34" fmla="*/ 5365881 h 5641173"/>
              <a:gd name="connsiteX35" fmla="*/ 10216272 w 11243827"/>
              <a:gd name="connsiteY35" fmla="*/ 5370573 h 5641173"/>
              <a:gd name="connsiteX36" fmla="*/ 10181278 w 11243827"/>
              <a:gd name="connsiteY36" fmla="*/ 5362119 h 5641173"/>
              <a:gd name="connsiteX37" fmla="*/ 10140033 w 11243827"/>
              <a:gd name="connsiteY37" fmla="*/ 5363304 h 5641173"/>
              <a:gd name="connsiteX38" fmla="*/ 10115353 w 11243827"/>
              <a:gd name="connsiteY38" fmla="*/ 5363869 h 5641173"/>
              <a:gd name="connsiteX39" fmla="*/ 10050578 w 11243827"/>
              <a:gd name="connsiteY39" fmla="*/ 5376153 h 5641173"/>
              <a:gd name="connsiteX40" fmla="*/ 9945478 w 11243827"/>
              <a:gd name="connsiteY40" fmla="*/ 5422859 h 5641173"/>
              <a:gd name="connsiteX41" fmla="*/ 9912481 w 11243827"/>
              <a:gd name="connsiteY41" fmla="*/ 5429477 h 5641173"/>
              <a:gd name="connsiteX42" fmla="*/ 9906713 w 11243827"/>
              <a:gd name="connsiteY42" fmla="*/ 5426784 h 5641173"/>
              <a:gd name="connsiteX43" fmla="*/ 9742436 w 11243827"/>
              <a:gd name="connsiteY43" fmla="*/ 5454834 h 5641173"/>
              <a:gd name="connsiteX44" fmla="*/ 9713044 w 11243827"/>
              <a:gd name="connsiteY44" fmla="*/ 5456476 h 5641173"/>
              <a:gd name="connsiteX45" fmla="*/ 9691033 w 11243827"/>
              <a:gd name="connsiteY45" fmla="*/ 5455451 h 5641173"/>
              <a:gd name="connsiteX46" fmla="*/ 9638355 w 11243827"/>
              <a:gd name="connsiteY46" fmla="*/ 5464794 h 5641173"/>
              <a:gd name="connsiteX47" fmla="*/ 9552434 w 11243827"/>
              <a:gd name="connsiteY47" fmla="*/ 5485280 h 5641173"/>
              <a:gd name="connsiteX48" fmla="*/ 9533883 w 11243827"/>
              <a:gd name="connsiteY48" fmla="*/ 5488516 h 5641173"/>
              <a:gd name="connsiteX49" fmla="*/ 9516916 w 11243827"/>
              <a:gd name="connsiteY49" fmla="*/ 5486828 h 5641173"/>
              <a:gd name="connsiteX50" fmla="*/ 9512093 w 11243827"/>
              <a:gd name="connsiteY50" fmla="*/ 5482541 h 5641173"/>
              <a:gd name="connsiteX51" fmla="*/ 9501725 w 11243827"/>
              <a:gd name="connsiteY51" fmla="*/ 5483603 h 5641173"/>
              <a:gd name="connsiteX52" fmla="*/ 9498754 w 11243827"/>
              <a:gd name="connsiteY52" fmla="*/ 5482951 h 5641173"/>
              <a:gd name="connsiteX53" fmla="*/ 9481932 w 11243827"/>
              <a:gd name="connsiteY53" fmla="*/ 5480151 h 5641173"/>
              <a:gd name="connsiteX54" fmla="*/ 9451321 w 11243827"/>
              <a:gd name="connsiteY54" fmla="*/ 5497375 h 5641173"/>
              <a:gd name="connsiteX55" fmla="*/ 9409298 w 11243827"/>
              <a:gd name="connsiteY55" fmla="*/ 5499478 h 5641173"/>
              <a:gd name="connsiteX56" fmla="*/ 9303056 w 11243827"/>
              <a:gd name="connsiteY56" fmla="*/ 5519093 h 5641173"/>
              <a:gd name="connsiteX57" fmla="*/ 9229078 w 11243827"/>
              <a:gd name="connsiteY57" fmla="*/ 5524154 h 5641173"/>
              <a:gd name="connsiteX58" fmla="*/ 9165105 w 11243827"/>
              <a:gd name="connsiteY58" fmla="*/ 5532892 h 5641173"/>
              <a:gd name="connsiteX59" fmla="*/ 9077301 w 11243827"/>
              <a:gd name="connsiteY59" fmla="*/ 5580356 h 5641173"/>
              <a:gd name="connsiteX60" fmla="*/ 8960065 w 11243827"/>
              <a:gd name="connsiteY60" fmla="*/ 5597982 h 5641173"/>
              <a:gd name="connsiteX61" fmla="*/ 8953536 w 11243827"/>
              <a:gd name="connsiteY61" fmla="*/ 5606638 h 5641173"/>
              <a:gd name="connsiteX62" fmla="*/ 8943907 w 11243827"/>
              <a:gd name="connsiteY62" fmla="*/ 5612541 h 5641173"/>
              <a:gd name="connsiteX63" fmla="*/ 8942046 w 11243827"/>
              <a:gd name="connsiteY63" fmla="*/ 5612112 h 5641173"/>
              <a:gd name="connsiteX64" fmla="*/ 8928824 w 11243827"/>
              <a:gd name="connsiteY64" fmla="*/ 5615549 h 5641173"/>
              <a:gd name="connsiteX65" fmla="*/ 8927294 w 11243827"/>
              <a:gd name="connsiteY65" fmla="*/ 5618607 h 5641173"/>
              <a:gd name="connsiteX66" fmla="*/ 8918651 w 11243827"/>
              <a:gd name="connsiteY66" fmla="*/ 5621688 h 5641173"/>
              <a:gd name="connsiteX67" fmla="*/ 8902772 w 11243827"/>
              <a:gd name="connsiteY67" fmla="*/ 5629703 h 5641173"/>
              <a:gd name="connsiteX68" fmla="*/ 8898724 w 11243827"/>
              <a:gd name="connsiteY68" fmla="*/ 5629379 h 5641173"/>
              <a:gd name="connsiteX69" fmla="*/ 8873099 w 11243827"/>
              <a:gd name="connsiteY69" fmla="*/ 5638628 h 5641173"/>
              <a:gd name="connsiteX70" fmla="*/ 8872234 w 11243827"/>
              <a:gd name="connsiteY70" fmla="*/ 5637889 h 5641173"/>
              <a:gd name="connsiteX71" fmla="*/ 8862777 w 11243827"/>
              <a:gd name="connsiteY71" fmla="*/ 5636711 h 5641173"/>
              <a:gd name="connsiteX72" fmla="*/ 8845869 w 11243827"/>
              <a:gd name="connsiteY72" fmla="*/ 5636436 h 5641173"/>
              <a:gd name="connsiteX73" fmla="*/ 8800548 w 11243827"/>
              <a:gd name="connsiteY73" fmla="*/ 5625084 h 5641173"/>
              <a:gd name="connsiteX74" fmla="*/ 8773774 w 11243827"/>
              <a:gd name="connsiteY74" fmla="*/ 5634630 h 5641173"/>
              <a:gd name="connsiteX75" fmla="*/ 8698255 w 11243827"/>
              <a:gd name="connsiteY75" fmla="*/ 5636083 h 5641173"/>
              <a:gd name="connsiteX76" fmla="*/ 8619167 w 11243827"/>
              <a:gd name="connsiteY76" fmla="*/ 5619130 h 5641173"/>
              <a:gd name="connsiteX77" fmla="*/ 8539822 w 11243827"/>
              <a:gd name="connsiteY77" fmla="*/ 5616905 h 5641173"/>
              <a:gd name="connsiteX78" fmla="*/ 8511094 w 11243827"/>
              <a:gd name="connsiteY78" fmla="*/ 5617360 h 5641173"/>
              <a:gd name="connsiteX79" fmla="*/ 8459886 w 11243827"/>
              <a:gd name="connsiteY79" fmla="*/ 5612612 h 5641173"/>
              <a:gd name="connsiteX80" fmla="*/ 8436432 w 11243827"/>
              <a:gd name="connsiteY80" fmla="*/ 5606990 h 5641173"/>
              <a:gd name="connsiteX81" fmla="*/ 8435403 w 11243827"/>
              <a:gd name="connsiteY81" fmla="*/ 5607336 h 5641173"/>
              <a:gd name="connsiteX82" fmla="*/ 8433307 w 11243827"/>
              <a:gd name="connsiteY82" fmla="*/ 5604917 h 5641173"/>
              <a:gd name="connsiteX83" fmla="*/ 8428968 w 11243827"/>
              <a:gd name="connsiteY83" fmla="*/ 5603796 h 5641173"/>
              <a:gd name="connsiteX84" fmla="*/ 8417124 w 11243827"/>
              <a:gd name="connsiteY84" fmla="*/ 5604518 h 5641173"/>
              <a:gd name="connsiteX85" fmla="*/ 8412669 w 11243827"/>
              <a:gd name="connsiteY85" fmla="*/ 5605413 h 5641173"/>
              <a:gd name="connsiteX86" fmla="*/ 8406152 w 11243827"/>
              <a:gd name="connsiteY86" fmla="*/ 5605396 h 5641173"/>
              <a:gd name="connsiteX87" fmla="*/ 8405989 w 11243827"/>
              <a:gd name="connsiteY87" fmla="*/ 5605197 h 5641173"/>
              <a:gd name="connsiteX88" fmla="*/ 8399884 w 11243827"/>
              <a:gd name="connsiteY88" fmla="*/ 5605568 h 5641173"/>
              <a:gd name="connsiteX89" fmla="*/ 8370014 w 11243827"/>
              <a:gd name="connsiteY89" fmla="*/ 5609900 h 5641173"/>
              <a:gd name="connsiteX90" fmla="*/ 8330544 w 11243827"/>
              <a:gd name="connsiteY90" fmla="*/ 5590964 h 5641173"/>
              <a:gd name="connsiteX91" fmla="*/ 8314221 w 11243827"/>
              <a:gd name="connsiteY91" fmla="*/ 5587682 h 5641173"/>
              <a:gd name="connsiteX92" fmla="*/ 8305502 w 11243827"/>
              <a:gd name="connsiteY92" fmla="*/ 5584868 h 5641173"/>
              <a:gd name="connsiteX93" fmla="*/ 8304962 w 11243827"/>
              <a:gd name="connsiteY93" fmla="*/ 5584007 h 5641173"/>
              <a:gd name="connsiteX94" fmla="*/ 8276324 w 11243827"/>
              <a:gd name="connsiteY94" fmla="*/ 5588260 h 5641173"/>
              <a:gd name="connsiteX95" fmla="*/ 8272522 w 11243827"/>
              <a:gd name="connsiteY95" fmla="*/ 5587226 h 5641173"/>
              <a:gd name="connsiteX96" fmla="*/ 8253857 w 11243827"/>
              <a:gd name="connsiteY96" fmla="*/ 5592043 h 5641173"/>
              <a:gd name="connsiteX97" fmla="*/ 8244212 w 11243827"/>
              <a:gd name="connsiteY97" fmla="*/ 5593439 h 5641173"/>
              <a:gd name="connsiteX98" fmla="*/ 8241488 w 11243827"/>
              <a:gd name="connsiteY98" fmla="*/ 5596085 h 5641173"/>
              <a:gd name="connsiteX99" fmla="*/ 8227256 w 11243827"/>
              <a:gd name="connsiteY99" fmla="*/ 5597005 h 5641173"/>
              <a:gd name="connsiteX100" fmla="*/ 8225619 w 11243827"/>
              <a:gd name="connsiteY100" fmla="*/ 5596262 h 5641173"/>
              <a:gd name="connsiteX101" fmla="*/ 8213882 w 11243827"/>
              <a:gd name="connsiteY101" fmla="*/ 5600179 h 5641173"/>
              <a:gd name="connsiteX102" fmla="*/ 8204045 w 11243827"/>
              <a:gd name="connsiteY102" fmla="*/ 5607275 h 5641173"/>
              <a:gd name="connsiteX103" fmla="*/ 8082989 w 11243827"/>
              <a:gd name="connsiteY103" fmla="*/ 5603160 h 5641173"/>
              <a:gd name="connsiteX104" fmla="*/ 7976942 w 11243827"/>
              <a:gd name="connsiteY104" fmla="*/ 5598455 h 5641173"/>
              <a:gd name="connsiteX105" fmla="*/ 7950121 w 11243827"/>
              <a:gd name="connsiteY105" fmla="*/ 5590893 h 5641173"/>
              <a:gd name="connsiteX106" fmla="*/ 7727691 w 11243827"/>
              <a:gd name="connsiteY106" fmla="*/ 5621064 h 5641173"/>
              <a:gd name="connsiteX107" fmla="*/ 7685998 w 11243827"/>
              <a:gd name="connsiteY107" fmla="*/ 5615564 h 5641173"/>
              <a:gd name="connsiteX108" fmla="*/ 7649302 w 11243827"/>
              <a:gd name="connsiteY108" fmla="*/ 5626541 h 5641173"/>
              <a:gd name="connsiteX109" fmla="*/ 7634083 w 11243827"/>
              <a:gd name="connsiteY109" fmla="*/ 5620862 h 5641173"/>
              <a:gd name="connsiteX110" fmla="*/ 7631455 w 11243827"/>
              <a:gd name="connsiteY110" fmla="*/ 5619708 h 5641173"/>
              <a:gd name="connsiteX111" fmla="*/ 7620952 w 11243827"/>
              <a:gd name="connsiteY111" fmla="*/ 5618872 h 5641173"/>
              <a:gd name="connsiteX112" fmla="*/ 7617992 w 11243827"/>
              <a:gd name="connsiteY112" fmla="*/ 5613914 h 5641173"/>
              <a:gd name="connsiteX113" fmla="*/ 7602182 w 11243827"/>
              <a:gd name="connsiteY113" fmla="*/ 5609271 h 5641173"/>
              <a:gd name="connsiteX114" fmla="*/ 7582847 w 11243827"/>
              <a:gd name="connsiteY114" fmla="*/ 5609047 h 5641173"/>
              <a:gd name="connsiteX115" fmla="*/ 7514158 w 11243827"/>
              <a:gd name="connsiteY115" fmla="*/ 5607737 h 5641173"/>
              <a:gd name="connsiteX116" fmla="*/ 7502955 w 11243827"/>
              <a:gd name="connsiteY116" fmla="*/ 5610415 h 5641173"/>
              <a:gd name="connsiteX117" fmla="*/ 7466391 w 11243827"/>
              <a:gd name="connsiteY117" fmla="*/ 5605949 h 5641173"/>
              <a:gd name="connsiteX118" fmla="*/ 7433806 w 11243827"/>
              <a:gd name="connsiteY118" fmla="*/ 5604945 h 5641173"/>
              <a:gd name="connsiteX119" fmla="*/ 7412693 w 11243827"/>
              <a:gd name="connsiteY119" fmla="*/ 5607075 h 5641173"/>
              <a:gd name="connsiteX120" fmla="*/ 7407159 w 11243827"/>
              <a:gd name="connsiteY120" fmla="*/ 5605310 h 5641173"/>
              <a:gd name="connsiteX121" fmla="*/ 7385900 w 11243827"/>
              <a:gd name="connsiteY121" fmla="*/ 5604171 h 5641173"/>
              <a:gd name="connsiteX122" fmla="*/ 7375071 w 11243827"/>
              <a:gd name="connsiteY122" fmla="*/ 5606788 h 5641173"/>
              <a:gd name="connsiteX123" fmla="*/ 7364382 w 11243827"/>
              <a:gd name="connsiteY123" fmla="*/ 5600762 h 5641173"/>
              <a:gd name="connsiteX124" fmla="*/ 7361770 w 11243827"/>
              <a:gd name="connsiteY124" fmla="*/ 5596347 h 5641173"/>
              <a:gd name="connsiteX125" fmla="*/ 7346641 w 11243827"/>
              <a:gd name="connsiteY125" fmla="*/ 5598329 h 5641173"/>
              <a:gd name="connsiteX126" fmla="*/ 7334238 w 11243827"/>
              <a:gd name="connsiteY126" fmla="*/ 5594014 h 5641173"/>
              <a:gd name="connsiteX127" fmla="*/ 7323426 w 11243827"/>
              <a:gd name="connsiteY127" fmla="*/ 5596835 h 5641173"/>
              <a:gd name="connsiteX128" fmla="*/ 7318938 w 11243827"/>
              <a:gd name="connsiteY128" fmla="*/ 5596200 h 5641173"/>
              <a:gd name="connsiteX129" fmla="*/ 7307784 w 11243827"/>
              <a:gd name="connsiteY129" fmla="*/ 5594065 h 5641173"/>
              <a:gd name="connsiteX130" fmla="*/ 7288540 w 11243827"/>
              <a:gd name="connsiteY130" fmla="*/ 5589320 h 5641173"/>
              <a:gd name="connsiteX131" fmla="*/ 7282537 w 11243827"/>
              <a:gd name="connsiteY131" fmla="*/ 5588660 h 5641173"/>
              <a:gd name="connsiteX132" fmla="*/ 7269466 w 11243827"/>
              <a:gd name="connsiteY132" fmla="*/ 5581404 h 5641173"/>
              <a:gd name="connsiteX133" fmla="*/ 7244165 w 11243827"/>
              <a:gd name="connsiteY133" fmla="*/ 5575200 h 5641173"/>
              <a:gd name="connsiteX134" fmla="*/ 7199619 w 11243827"/>
              <a:gd name="connsiteY134" fmla="*/ 5553550 h 5641173"/>
              <a:gd name="connsiteX135" fmla="*/ 7173434 w 11243827"/>
              <a:gd name="connsiteY135" fmla="*/ 5543219 h 5641173"/>
              <a:gd name="connsiteX136" fmla="*/ 7155718 w 11243827"/>
              <a:gd name="connsiteY136" fmla="*/ 5533697 h 5641173"/>
              <a:gd name="connsiteX137" fmla="*/ 7103430 w 11243827"/>
              <a:gd name="connsiteY137" fmla="*/ 5520249 h 5641173"/>
              <a:gd name="connsiteX138" fmla="*/ 7013746 w 11243827"/>
              <a:gd name="connsiteY138" fmla="*/ 5502470 h 5641173"/>
              <a:gd name="connsiteX139" fmla="*/ 6995379 w 11243827"/>
              <a:gd name="connsiteY139" fmla="*/ 5497693 h 5641173"/>
              <a:gd name="connsiteX140" fmla="*/ 6982475 w 11243827"/>
              <a:gd name="connsiteY140" fmla="*/ 5489641 h 5641173"/>
              <a:gd name="connsiteX141" fmla="*/ 6981994 w 11243827"/>
              <a:gd name="connsiteY141" fmla="*/ 5484335 h 5641173"/>
              <a:gd name="connsiteX142" fmla="*/ 6972355 w 11243827"/>
              <a:gd name="connsiteY142" fmla="*/ 5481074 h 5641173"/>
              <a:gd name="connsiteX143" fmla="*/ 6970394 w 11243827"/>
              <a:gd name="connsiteY143" fmla="*/ 5479383 h 5641173"/>
              <a:gd name="connsiteX144" fmla="*/ 6958543 w 11243827"/>
              <a:gd name="connsiteY144" fmla="*/ 5470507 h 5641173"/>
              <a:gd name="connsiteX145" fmla="*/ 6918276 w 11243827"/>
              <a:gd name="connsiteY145" fmla="*/ 5472034 h 5641173"/>
              <a:gd name="connsiteX146" fmla="*/ 6881046 w 11243827"/>
              <a:gd name="connsiteY146" fmla="*/ 5457070 h 5641173"/>
              <a:gd name="connsiteX147" fmla="*/ 6752164 w 11243827"/>
              <a:gd name="connsiteY147" fmla="*/ 5425021 h 5641173"/>
              <a:gd name="connsiteX148" fmla="*/ 6724964 w 11243827"/>
              <a:gd name="connsiteY148" fmla="*/ 5414071 h 5641173"/>
              <a:gd name="connsiteX149" fmla="*/ 6683286 w 11243827"/>
              <a:gd name="connsiteY149" fmla="*/ 5432830 h 5641173"/>
              <a:gd name="connsiteX150" fmla="*/ 6644277 w 11243827"/>
              <a:gd name="connsiteY150" fmla="*/ 5429684 h 5641173"/>
              <a:gd name="connsiteX151" fmla="*/ 6532914 w 11243827"/>
              <a:gd name="connsiteY151" fmla="*/ 5431205 h 5641173"/>
              <a:gd name="connsiteX152" fmla="*/ 6307459 w 11243827"/>
              <a:gd name="connsiteY152" fmla="*/ 5467087 h 5641173"/>
              <a:gd name="connsiteX153" fmla="*/ 6196243 w 11243827"/>
              <a:gd name="connsiteY153" fmla="*/ 5515042 h 5641173"/>
              <a:gd name="connsiteX154" fmla="*/ 6099124 w 11243827"/>
              <a:gd name="connsiteY154" fmla="*/ 5516848 h 5641173"/>
              <a:gd name="connsiteX155" fmla="*/ 6016077 w 11243827"/>
              <a:gd name="connsiteY155" fmla="*/ 5528642 h 5641173"/>
              <a:gd name="connsiteX156" fmla="*/ 6004389 w 11243827"/>
              <a:gd name="connsiteY156" fmla="*/ 5531206 h 5641173"/>
              <a:gd name="connsiteX157" fmla="*/ 5933945 w 11243827"/>
              <a:gd name="connsiteY157" fmla="*/ 5538840 h 5641173"/>
              <a:gd name="connsiteX158" fmla="*/ 5883936 w 11243827"/>
              <a:gd name="connsiteY158" fmla="*/ 5553807 h 5641173"/>
              <a:gd name="connsiteX159" fmla="*/ 5798331 w 11243827"/>
              <a:gd name="connsiteY159" fmla="*/ 5564248 h 5641173"/>
              <a:gd name="connsiteX160" fmla="*/ 5712738 w 11243827"/>
              <a:gd name="connsiteY160" fmla="*/ 5573120 h 5641173"/>
              <a:gd name="connsiteX161" fmla="*/ 5681342 w 11243827"/>
              <a:gd name="connsiteY161" fmla="*/ 5575621 h 5641173"/>
              <a:gd name="connsiteX162" fmla="*/ 5627167 w 11243827"/>
              <a:gd name="connsiteY162" fmla="*/ 5583215 h 5641173"/>
              <a:gd name="connsiteX163" fmla="*/ 5591414 w 11243827"/>
              <a:gd name="connsiteY163" fmla="*/ 5587695 h 5641173"/>
              <a:gd name="connsiteX164" fmla="*/ 5583028 w 11243827"/>
              <a:gd name="connsiteY164" fmla="*/ 5580877 h 5641173"/>
              <a:gd name="connsiteX165" fmla="*/ 5549426 w 11243827"/>
              <a:gd name="connsiteY165" fmla="*/ 5582858 h 5641173"/>
              <a:gd name="connsiteX166" fmla="*/ 5519999 w 11243827"/>
              <a:gd name="connsiteY166" fmla="*/ 5592246 h 5641173"/>
              <a:gd name="connsiteX167" fmla="*/ 5480028 w 11243827"/>
              <a:gd name="connsiteY167" fmla="*/ 5597282 h 5641173"/>
              <a:gd name="connsiteX168" fmla="*/ 5456175 w 11243827"/>
              <a:gd name="connsiteY168" fmla="*/ 5600371 h 5641173"/>
              <a:gd name="connsiteX169" fmla="*/ 5388463 w 11243827"/>
              <a:gd name="connsiteY169" fmla="*/ 5602638 h 5641173"/>
              <a:gd name="connsiteX170" fmla="*/ 5265898 w 11243827"/>
              <a:gd name="connsiteY170" fmla="*/ 5591830 h 5641173"/>
              <a:gd name="connsiteX171" fmla="*/ 5231231 w 11243827"/>
              <a:gd name="connsiteY171" fmla="*/ 5592790 h 5641173"/>
              <a:gd name="connsiteX172" fmla="*/ 5226996 w 11243827"/>
              <a:gd name="connsiteY172" fmla="*/ 5595040 h 5641173"/>
              <a:gd name="connsiteX173" fmla="*/ 5175988 w 11243827"/>
              <a:gd name="connsiteY173" fmla="*/ 5588131 h 5641173"/>
              <a:gd name="connsiteX174" fmla="*/ 5107470 w 11243827"/>
              <a:gd name="connsiteY174" fmla="*/ 5594771 h 5641173"/>
              <a:gd name="connsiteX175" fmla="*/ 5027868 w 11243827"/>
              <a:gd name="connsiteY175" fmla="*/ 5605624 h 5641173"/>
              <a:gd name="connsiteX176" fmla="*/ 5007324 w 11243827"/>
              <a:gd name="connsiteY176" fmla="*/ 5609209 h 5641173"/>
              <a:gd name="connsiteX177" fmla="*/ 4952559 w 11243827"/>
              <a:gd name="connsiteY177" fmla="*/ 5611402 h 5641173"/>
              <a:gd name="connsiteX178" fmla="*/ 4826081 w 11243827"/>
              <a:gd name="connsiteY178" fmla="*/ 5616191 h 5641173"/>
              <a:gd name="connsiteX179" fmla="*/ 4823501 w 11243827"/>
              <a:gd name="connsiteY179" fmla="*/ 5619174 h 5641173"/>
              <a:gd name="connsiteX180" fmla="*/ 4813093 w 11243827"/>
              <a:gd name="connsiteY180" fmla="*/ 5620026 h 5641173"/>
              <a:gd name="connsiteX181" fmla="*/ 4810563 w 11243827"/>
              <a:gd name="connsiteY181" fmla="*/ 5620787 h 5641173"/>
              <a:gd name="connsiteX182" fmla="*/ 4795818 w 11243827"/>
              <a:gd name="connsiteY182" fmla="*/ 5624618 h 5641173"/>
              <a:gd name="connsiteX183" fmla="*/ 4758404 w 11243827"/>
              <a:gd name="connsiteY183" fmla="*/ 5619510 h 5641173"/>
              <a:gd name="connsiteX184" fmla="*/ 4717254 w 11243827"/>
              <a:gd name="connsiteY184" fmla="*/ 5624155 h 5641173"/>
              <a:gd name="connsiteX185" fmla="*/ 4591958 w 11243827"/>
              <a:gd name="connsiteY185" fmla="*/ 5624710 h 5641173"/>
              <a:gd name="connsiteX186" fmla="*/ 4476215 w 11243827"/>
              <a:gd name="connsiteY186" fmla="*/ 5628210 h 5641173"/>
              <a:gd name="connsiteX187" fmla="*/ 4425193 w 11243827"/>
              <a:gd name="connsiteY187" fmla="*/ 5627414 h 5641173"/>
              <a:gd name="connsiteX188" fmla="*/ 4383866 w 11243827"/>
              <a:gd name="connsiteY188" fmla="*/ 5626546 h 5641173"/>
              <a:gd name="connsiteX189" fmla="*/ 4385596 w 11243827"/>
              <a:gd name="connsiteY189" fmla="*/ 5634646 h 5641173"/>
              <a:gd name="connsiteX190" fmla="*/ 4360864 w 11243827"/>
              <a:gd name="connsiteY190" fmla="*/ 5641173 h 5641173"/>
              <a:gd name="connsiteX191" fmla="*/ 4328321 w 11243827"/>
              <a:gd name="connsiteY191" fmla="*/ 5626332 h 5641173"/>
              <a:gd name="connsiteX192" fmla="*/ 4309842 w 11243827"/>
              <a:gd name="connsiteY192" fmla="*/ 5626471 h 5641173"/>
              <a:gd name="connsiteX193" fmla="*/ 4277424 w 11243827"/>
              <a:gd name="connsiteY193" fmla="*/ 5631598 h 5641173"/>
              <a:gd name="connsiteX194" fmla="*/ 4266627 w 11243827"/>
              <a:gd name="connsiteY194" fmla="*/ 5633969 h 5641173"/>
              <a:gd name="connsiteX195" fmla="*/ 4185525 w 11243827"/>
              <a:gd name="connsiteY195" fmla="*/ 5617508 h 5641173"/>
              <a:gd name="connsiteX196" fmla="*/ 4177617 w 11243827"/>
              <a:gd name="connsiteY196" fmla="*/ 5610903 h 5641173"/>
              <a:gd name="connsiteX197" fmla="*/ 4136948 w 11243827"/>
              <a:gd name="connsiteY197" fmla="*/ 5608031 h 5641173"/>
              <a:gd name="connsiteX198" fmla="*/ 4132323 w 11243827"/>
              <a:gd name="connsiteY198" fmla="*/ 5609784 h 5641173"/>
              <a:gd name="connsiteX199" fmla="*/ 4098620 w 11243827"/>
              <a:gd name="connsiteY199" fmla="*/ 5599672 h 5641173"/>
              <a:gd name="connsiteX200" fmla="*/ 3963475 w 11243827"/>
              <a:gd name="connsiteY200" fmla="*/ 5581841 h 5641173"/>
              <a:gd name="connsiteX201" fmla="*/ 3703613 w 11243827"/>
              <a:gd name="connsiteY201" fmla="*/ 5572482 h 5641173"/>
              <a:gd name="connsiteX202" fmla="*/ 3432987 w 11243827"/>
              <a:gd name="connsiteY202" fmla="*/ 5545768 h 5641173"/>
              <a:gd name="connsiteX203" fmla="*/ 3176381 w 11243827"/>
              <a:gd name="connsiteY203" fmla="*/ 5556110 h 5641173"/>
              <a:gd name="connsiteX204" fmla="*/ 2710156 w 11243827"/>
              <a:gd name="connsiteY204" fmla="*/ 5527517 h 5641173"/>
              <a:gd name="connsiteX205" fmla="*/ 2550206 w 11243827"/>
              <a:gd name="connsiteY205" fmla="*/ 5524958 h 5641173"/>
              <a:gd name="connsiteX206" fmla="*/ 2443041 w 11243827"/>
              <a:gd name="connsiteY206" fmla="*/ 5523990 h 5641173"/>
              <a:gd name="connsiteX207" fmla="*/ 2435613 w 11243827"/>
              <a:gd name="connsiteY207" fmla="*/ 5526704 h 5641173"/>
              <a:gd name="connsiteX208" fmla="*/ 2405682 w 11243827"/>
              <a:gd name="connsiteY208" fmla="*/ 5528307 h 5641173"/>
              <a:gd name="connsiteX209" fmla="*/ 2397487 w 11243827"/>
              <a:gd name="connsiteY209" fmla="*/ 5540337 h 5641173"/>
              <a:gd name="connsiteX210" fmla="*/ 2297454 w 11243827"/>
              <a:gd name="connsiteY210" fmla="*/ 5550765 h 5641173"/>
              <a:gd name="connsiteX211" fmla="*/ 2056700 w 11243827"/>
              <a:gd name="connsiteY211" fmla="*/ 5555489 h 5641173"/>
              <a:gd name="connsiteX212" fmla="*/ 1878530 w 11243827"/>
              <a:gd name="connsiteY212" fmla="*/ 5535330 h 5641173"/>
              <a:gd name="connsiteX213" fmla="*/ 1859292 w 11243827"/>
              <a:gd name="connsiteY213" fmla="*/ 5535461 h 5641173"/>
              <a:gd name="connsiteX214" fmla="*/ 1835626 w 11243827"/>
              <a:gd name="connsiteY214" fmla="*/ 5533793 h 5641173"/>
              <a:gd name="connsiteX215" fmla="*/ 1798939 w 11243827"/>
              <a:gd name="connsiteY215" fmla="*/ 5540285 h 5641173"/>
              <a:gd name="connsiteX216" fmla="*/ 1779046 w 11243827"/>
              <a:gd name="connsiteY216" fmla="*/ 5549949 h 5641173"/>
              <a:gd name="connsiteX217" fmla="*/ 1772421 w 11243827"/>
              <a:gd name="connsiteY217" fmla="*/ 5549018 h 5641173"/>
              <a:gd name="connsiteX218" fmla="*/ 1772052 w 11243827"/>
              <a:gd name="connsiteY218" fmla="*/ 5545689 h 5641173"/>
              <a:gd name="connsiteX219" fmla="*/ 1711543 w 11243827"/>
              <a:gd name="connsiteY219" fmla="*/ 5534558 h 5641173"/>
              <a:gd name="connsiteX220" fmla="*/ 1631462 w 11243827"/>
              <a:gd name="connsiteY220" fmla="*/ 5491807 h 5641173"/>
              <a:gd name="connsiteX221" fmla="*/ 1538763 w 11243827"/>
              <a:gd name="connsiteY221" fmla="*/ 5482781 h 5641173"/>
              <a:gd name="connsiteX222" fmla="*/ 1501533 w 11243827"/>
              <a:gd name="connsiteY222" fmla="*/ 5467817 h 5641173"/>
              <a:gd name="connsiteX223" fmla="*/ 1461266 w 11243827"/>
              <a:gd name="connsiteY223" fmla="*/ 5469343 h 5641173"/>
              <a:gd name="connsiteX224" fmla="*/ 1449415 w 11243827"/>
              <a:gd name="connsiteY224" fmla="*/ 5460467 h 5641173"/>
              <a:gd name="connsiteX225" fmla="*/ 1447454 w 11243827"/>
              <a:gd name="connsiteY225" fmla="*/ 5458776 h 5641173"/>
              <a:gd name="connsiteX226" fmla="*/ 1437814 w 11243827"/>
              <a:gd name="connsiteY226" fmla="*/ 5455515 h 5641173"/>
              <a:gd name="connsiteX227" fmla="*/ 1437334 w 11243827"/>
              <a:gd name="connsiteY227" fmla="*/ 5450209 h 5641173"/>
              <a:gd name="connsiteX228" fmla="*/ 1424429 w 11243827"/>
              <a:gd name="connsiteY228" fmla="*/ 5442157 h 5641173"/>
              <a:gd name="connsiteX229" fmla="*/ 1406063 w 11243827"/>
              <a:gd name="connsiteY229" fmla="*/ 5437380 h 5641173"/>
              <a:gd name="connsiteX230" fmla="*/ 1316379 w 11243827"/>
              <a:gd name="connsiteY230" fmla="*/ 5419601 h 5641173"/>
              <a:gd name="connsiteX231" fmla="*/ 1264090 w 11243827"/>
              <a:gd name="connsiteY231" fmla="*/ 5406153 h 5641173"/>
              <a:gd name="connsiteX232" fmla="*/ 1246374 w 11243827"/>
              <a:gd name="connsiteY232" fmla="*/ 5396631 h 5641173"/>
              <a:gd name="connsiteX233" fmla="*/ 1220190 w 11243827"/>
              <a:gd name="connsiteY233" fmla="*/ 5386301 h 5641173"/>
              <a:gd name="connsiteX234" fmla="*/ 1175643 w 11243827"/>
              <a:gd name="connsiteY234" fmla="*/ 5364651 h 5641173"/>
              <a:gd name="connsiteX235" fmla="*/ 1150342 w 11243827"/>
              <a:gd name="connsiteY235" fmla="*/ 5358447 h 5641173"/>
              <a:gd name="connsiteX236" fmla="*/ 1112024 w 11243827"/>
              <a:gd name="connsiteY236" fmla="*/ 5345786 h 5641173"/>
              <a:gd name="connsiteX237" fmla="*/ 1100870 w 11243827"/>
              <a:gd name="connsiteY237" fmla="*/ 5343651 h 5641173"/>
              <a:gd name="connsiteX238" fmla="*/ 1096383 w 11243827"/>
              <a:gd name="connsiteY238" fmla="*/ 5343015 h 5641173"/>
              <a:gd name="connsiteX239" fmla="*/ 1058039 w 11243827"/>
              <a:gd name="connsiteY239" fmla="*/ 5343504 h 5641173"/>
              <a:gd name="connsiteX240" fmla="*/ 1055426 w 11243827"/>
              <a:gd name="connsiteY240" fmla="*/ 5339088 h 5641173"/>
              <a:gd name="connsiteX241" fmla="*/ 1044738 w 11243827"/>
              <a:gd name="connsiteY241" fmla="*/ 5333063 h 5641173"/>
              <a:gd name="connsiteX242" fmla="*/ 1033909 w 11243827"/>
              <a:gd name="connsiteY242" fmla="*/ 5335680 h 5641173"/>
              <a:gd name="connsiteX243" fmla="*/ 1012649 w 11243827"/>
              <a:gd name="connsiteY243" fmla="*/ 5334541 h 5641173"/>
              <a:gd name="connsiteX244" fmla="*/ 1007115 w 11243827"/>
              <a:gd name="connsiteY244" fmla="*/ 5332775 h 5641173"/>
              <a:gd name="connsiteX245" fmla="*/ 987447 w 11243827"/>
              <a:gd name="connsiteY245" fmla="*/ 5346462 h 5641173"/>
              <a:gd name="connsiteX246" fmla="*/ 953418 w 11243827"/>
              <a:gd name="connsiteY246" fmla="*/ 5333901 h 5641173"/>
              <a:gd name="connsiteX247" fmla="*/ 916854 w 11243827"/>
              <a:gd name="connsiteY247" fmla="*/ 5329435 h 5641173"/>
              <a:gd name="connsiteX248" fmla="*/ 905651 w 11243827"/>
              <a:gd name="connsiteY248" fmla="*/ 5332114 h 5641173"/>
              <a:gd name="connsiteX249" fmla="*/ 838405 w 11243827"/>
              <a:gd name="connsiteY249" fmla="*/ 5339470 h 5641173"/>
              <a:gd name="connsiteX250" fmla="*/ 817627 w 11243827"/>
              <a:gd name="connsiteY250" fmla="*/ 5330580 h 5641173"/>
              <a:gd name="connsiteX251" fmla="*/ 801817 w 11243827"/>
              <a:gd name="connsiteY251" fmla="*/ 5325937 h 5641173"/>
              <a:gd name="connsiteX252" fmla="*/ 798857 w 11243827"/>
              <a:gd name="connsiteY252" fmla="*/ 5320979 h 5641173"/>
              <a:gd name="connsiteX253" fmla="*/ 788354 w 11243827"/>
              <a:gd name="connsiteY253" fmla="*/ 5320143 h 5641173"/>
              <a:gd name="connsiteX254" fmla="*/ 785726 w 11243827"/>
              <a:gd name="connsiteY254" fmla="*/ 5318989 h 5641173"/>
              <a:gd name="connsiteX255" fmla="*/ 770507 w 11243827"/>
              <a:gd name="connsiteY255" fmla="*/ 5313309 h 5641173"/>
              <a:gd name="connsiteX256" fmla="*/ 733810 w 11243827"/>
              <a:gd name="connsiteY256" fmla="*/ 5324286 h 5641173"/>
              <a:gd name="connsiteX257" fmla="*/ 692117 w 11243827"/>
              <a:gd name="connsiteY257" fmla="*/ 5318786 h 5641173"/>
              <a:gd name="connsiteX258" fmla="*/ 574943 w 11243827"/>
              <a:gd name="connsiteY258" fmla="*/ 5327578 h 5641173"/>
              <a:gd name="connsiteX259" fmla="*/ 441302 w 11243827"/>
              <a:gd name="connsiteY259" fmla="*/ 5307062 h 5641173"/>
              <a:gd name="connsiteX260" fmla="*/ 336819 w 11243827"/>
              <a:gd name="connsiteY260" fmla="*/ 5336690 h 5641173"/>
              <a:gd name="connsiteX261" fmla="*/ 270932 w 11243827"/>
              <a:gd name="connsiteY261" fmla="*/ 5345451 h 5641173"/>
              <a:gd name="connsiteX262" fmla="*/ 194189 w 11243827"/>
              <a:gd name="connsiteY262" fmla="*/ 5343588 h 5641173"/>
              <a:gd name="connsiteX263" fmla="*/ 192552 w 11243827"/>
              <a:gd name="connsiteY263" fmla="*/ 5342845 h 5641173"/>
              <a:gd name="connsiteX264" fmla="*/ 178320 w 11243827"/>
              <a:gd name="connsiteY264" fmla="*/ 5343766 h 5641173"/>
              <a:gd name="connsiteX265" fmla="*/ 175596 w 11243827"/>
              <a:gd name="connsiteY265" fmla="*/ 5346411 h 5641173"/>
              <a:gd name="connsiteX266" fmla="*/ 147287 w 11243827"/>
              <a:gd name="connsiteY266" fmla="*/ 5352625 h 5641173"/>
              <a:gd name="connsiteX267" fmla="*/ 114847 w 11243827"/>
              <a:gd name="connsiteY267" fmla="*/ 5355844 h 5641173"/>
              <a:gd name="connsiteX268" fmla="*/ 114306 w 11243827"/>
              <a:gd name="connsiteY268" fmla="*/ 5354983 h 5641173"/>
              <a:gd name="connsiteX269" fmla="*/ 89264 w 11243827"/>
              <a:gd name="connsiteY269" fmla="*/ 5348886 h 5641173"/>
              <a:gd name="connsiteX270" fmla="*/ 49794 w 11243827"/>
              <a:gd name="connsiteY270" fmla="*/ 5329950 h 5641173"/>
              <a:gd name="connsiteX271" fmla="*/ 19924 w 11243827"/>
              <a:gd name="connsiteY271" fmla="*/ 5334282 h 5641173"/>
              <a:gd name="connsiteX272" fmla="*/ 13819 w 11243827"/>
              <a:gd name="connsiteY272" fmla="*/ 5334653 h 5641173"/>
              <a:gd name="connsiteX273" fmla="*/ 13657 w 11243827"/>
              <a:gd name="connsiteY273" fmla="*/ 5334455 h 5641173"/>
              <a:gd name="connsiteX274" fmla="*/ 7139 w 11243827"/>
              <a:gd name="connsiteY274" fmla="*/ 5334438 h 5641173"/>
              <a:gd name="connsiteX275" fmla="*/ 2684 w 11243827"/>
              <a:gd name="connsiteY275" fmla="*/ 5335333 h 5641173"/>
              <a:gd name="connsiteX276" fmla="*/ 0 w 11243827"/>
              <a:gd name="connsiteY276" fmla="*/ 5335496 h 5641173"/>
              <a:gd name="connsiteX277" fmla="*/ 0 w 11243827"/>
              <a:gd name="connsiteY277" fmla="*/ 10592 h 5641173"/>
              <a:gd name="connsiteX278" fmla="*/ 11243827 w 11243827"/>
              <a:gd name="connsiteY278" fmla="*/ 0 h 5641173"/>
              <a:gd name="connsiteX0" fmla="*/ 11243827 w 11243827"/>
              <a:gd name="connsiteY0" fmla="*/ 0 h 5641173"/>
              <a:gd name="connsiteX1" fmla="*/ 11243827 w 11243827"/>
              <a:gd name="connsiteY1" fmla="*/ 5209610 h 5641173"/>
              <a:gd name="connsiteX2" fmla="*/ 11240675 w 11243827"/>
              <a:gd name="connsiteY2" fmla="*/ 5210442 h 5641173"/>
              <a:gd name="connsiteX3" fmla="*/ 11179959 w 11243827"/>
              <a:gd name="connsiteY3" fmla="*/ 5221199 h 5641173"/>
              <a:gd name="connsiteX4" fmla="*/ 11105493 w 11243827"/>
              <a:gd name="connsiteY4" fmla="*/ 5259905 h 5641173"/>
              <a:gd name="connsiteX5" fmla="*/ 11078640 w 11243827"/>
              <a:gd name="connsiteY5" fmla="*/ 5263531 h 5641173"/>
              <a:gd name="connsiteX6" fmla="*/ 11079616 w 11243827"/>
              <a:gd name="connsiteY6" fmla="*/ 5270380 h 5641173"/>
              <a:gd name="connsiteX7" fmla="*/ 11069641 w 11243827"/>
              <a:gd name="connsiteY7" fmla="*/ 5270884 h 5641173"/>
              <a:gd name="connsiteX8" fmla="*/ 11047377 w 11243827"/>
              <a:gd name="connsiteY8" fmla="*/ 5271051 h 5641173"/>
              <a:gd name="connsiteX9" fmla="*/ 10980705 w 11243827"/>
              <a:gd name="connsiteY9" fmla="*/ 5272951 h 5641173"/>
              <a:gd name="connsiteX10" fmla="*/ 10962514 w 11243827"/>
              <a:gd name="connsiteY10" fmla="*/ 5286084 h 5641173"/>
              <a:gd name="connsiteX11" fmla="*/ 10945307 w 11243827"/>
              <a:gd name="connsiteY11" fmla="*/ 5286290 h 5641173"/>
              <a:gd name="connsiteX12" fmla="*/ 10845516 w 11243827"/>
              <a:gd name="connsiteY12" fmla="*/ 5303894 h 5641173"/>
              <a:gd name="connsiteX13" fmla="*/ 10831795 w 11243827"/>
              <a:gd name="connsiteY13" fmla="*/ 5305210 h 5641173"/>
              <a:gd name="connsiteX14" fmla="*/ 10824365 w 11243827"/>
              <a:gd name="connsiteY14" fmla="*/ 5311111 h 5641173"/>
              <a:gd name="connsiteX15" fmla="*/ 10797756 w 11243827"/>
              <a:gd name="connsiteY15" fmla="*/ 5312285 h 5641173"/>
              <a:gd name="connsiteX16" fmla="*/ 10796525 w 11243827"/>
              <a:gd name="connsiteY16" fmla="*/ 5315645 h 5641173"/>
              <a:gd name="connsiteX17" fmla="*/ 10709063 w 11243827"/>
              <a:gd name="connsiteY17" fmla="*/ 5344492 h 5641173"/>
              <a:gd name="connsiteX18" fmla="*/ 10694078 w 11243827"/>
              <a:gd name="connsiteY18" fmla="*/ 5349258 h 5641173"/>
              <a:gd name="connsiteX19" fmla="*/ 10681131 w 11243827"/>
              <a:gd name="connsiteY19" fmla="*/ 5347812 h 5641173"/>
              <a:gd name="connsiteX20" fmla="*/ 10609448 w 11243827"/>
              <a:gd name="connsiteY20" fmla="*/ 5351931 h 5641173"/>
              <a:gd name="connsiteX21" fmla="*/ 10592397 w 11243827"/>
              <a:gd name="connsiteY21" fmla="*/ 5349402 h 5641173"/>
              <a:gd name="connsiteX22" fmla="*/ 10585227 w 11243827"/>
              <a:gd name="connsiteY22" fmla="*/ 5344063 h 5641173"/>
              <a:gd name="connsiteX23" fmla="*/ 10557472 w 11243827"/>
              <a:gd name="connsiteY23" fmla="*/ 5354151 h 5641173"/>
              <a:gd name="connsiteX24" fmla="*/ 10514646 w 11243827"/>
              <a:gd name="connsiteY24" fmla="*/ 5361064 h 5641173"/>
              <a:gd name="connsiteX25" fmla="*/ 10494292 w 11243827"/>
              <a:gd name="connsiteY25" fmla="*/ 5366054 h 5641173"/>
              <a:gd name="connsiteX26" fmla="*/ 10477869 w 11243827"/>
              <a:gd name="connsiteY26" fmla="*/ 5363025 h 5641173"/>
              <a:gd name="connsiteX27" fmla="*/ 10384411 w 11243827"/>
              <a:gd name="connsiteY27" fmla="*/ 5362257 h 5641173"/>
              <a:gd name="connsiteX28" fmla="*/ 10362921 w 11243827"/>
              <a:gd name="connsiteY28" fmla="*/ 5357444 h 5641173"/>
              <a:gd name="connsiteX29" fmla="*/ 10352736 w 11243827"/>
              <a:gd name="connsiteY29" fmla="*/ 5347851 h 5641173"/>
              <a:gd name="connsiteX30" fmla="*/ 10344754 w 11243827"/>
              <a:gd name="connsiteY30" fmla="*/ 5351272 h 5641173"/>
              <a:gd name="connsiteX31" fmla="*/ 10288226 w 11243827"/>
              <a:gd name="connsiteY31" fmla="*/ 5351613 h 5641173"/>
              <a:gd name="connsiteX32" fmla="*/ 10251350 w 11243827"/>
              <a:gd name="connsiteY32" fmla="*/ 5352711 h 5641173"/>
              <a:gd name="connsiteX33" fmla="*/ 10249108 w 11243827"/>
              <a:gd name="connsiteY33" fmla="*/ 5365881 h 5641173"/>
              <a:gd name="connsiteX34" fmla="*/ 10216272 w 11243827"/>
              <a:gd name="connsiteY34" fmla="*/ 5370573 h 5641173"/>
              <a:gd name="connsiteX35" fmla="*/ 10181278 w 11243827"/>
              <a:gd name="connsiteY35" fmla="*/ 5362119 h 5641173"/>
              <a:gd name="connsiteX36" fmla="*/ 10140033 w 11243827"/>
              <a:gd name="connsiteY36" fmla="*/ 5363304 h 5641173"/>
              <a:gd name="connsiteX37" fmla="*/ 10115353 w 11243827"/>
              <a:gd name="connsiteY37" fmla="*/ 5363869 h 5641173"/>
              <a:gd name="connsiteX38" fmla="*/ 10050578 w 11243827"/>
              <a:gd name="connsiteY38" fmla="*/ 5376153 h 5641173"/>
              <a:gd name="connsiteX39" fmla="*/ 9945478 w 11243827"/>
              <a:gd name="connsiteY39" fmla="*/ 5422859 h 5641173"/>
              <a:gd name="connsiteX40" fmla="*/ 9912481 w 11243827"/>
              <a:gd name="connsiteY40" fmla="*/ 5429477 h 5641173"/>
              <a:gd name="connsiteX41" fmla="*/ 9906713 w 11243827"/>
              <a:gd name="connsiteY41" fmla="*/ 5426784 h 5641173"/>
              <a:gd name="connsiteX42" fmla="*/ 9742436 w 11243827"/>
              <a:gd name="connsiteY42" fmla="*/ 5454834 h 5641173"/>
              <a:gd name="connsiteX43" fmla="*/ 9713044 w 11243827"/>
              <a:gd name="connsiteY43" fmla="*/ 5456476 h 5641173"/>
              <a:gd name="connsiteX44" fmla="*/ 9691033 w 11243827"/>
              <a:gd name="connsiteY44" fmla="*/ 5455451 h 5641173"/>
              <a:gd name="connsiteX45" fmla="*/ 9638355 w 11243827"/>
              <a:gd name="connsiteY45" fmla="*/ 5464794 h 5641173"/>
              <a:gd name="connsiteX46" fmla="*/ 9552434 w 11243827"/>
              <a:gd name="connsiteY46" fmla="*/ 5485280 h 5641173"/>
              <a:gd name="connsiteX47" fmla="*/ 9533883 w 11243827"/>
              <a:gd name="connsiteY47" fmla="*/ 5488516 h 5641173"/>
              <a:gd name="connsiteX48" fmla="*/ 9516916 w 11243827"/>
              <a:gd name="connsiteY48" fmla="*/ 5486828 h 5641173"/>
              <a:gd name="connsiteX49" fmla="*/ 9512093 w 11243827"/>
              <a:gd name="connsiteY49" fmla="*/ 5482541 h 5641173"/>
              <a:gd name="connsiteX50" fmla="*/ 9501725 w 11243827"/>
              <a:gd name="connsiteY50" fmla="*/ 5483603 h 5641173"/>
              <a:gd name="connsiteX51" fmla="*/ 9498754 w 11243827"/>
              <a:gd name="connsiteY51" fmla="*/ 5482951 h 5641173"/>
              <a:gd name="connsiteX52" fmla="*/ 9481932 w 11243827"/>
              <a:gd name="connsiteY52" fmla="*/ 5480151 h 5641173"/>
              <a:gd name="connsiteX53" fmla="*/ 9451321 w 11243827"/>
              <a:gd name="connsiteY53" fmla="*/ 5497375 h 5641173"/>
              <a:gd name="connsiteX54" fmla="*/ 9409298 w 11243827"/>
              <a:gd name="connsiteY54" fmla="*/ 5499478 h 5641173"/>
              <a:gd name="connsiteX55" fmla="*/ 9303056 w 11243827"/>
              <a:gd name="connsiteY55" fmla="*/ 5519093 h 5641173"/>
              <a:gd name="connsiteX56" fmla="*/ 9229078 w 11243827"/>
              <a:gd name="connsiteY56" fmla="*/ 5524154 h 5641173"/>
              <a:gd name="connsiteX57" fmla="*/ 9165105 w 11243827"/>
              <a:gd name="connsiteY57" fmla="*/ 5532892 h 5641173"/>
              <a:gd name="connsiteX58" fmla="*/ 9077301 w 11243827"/>
              <a:gd name="connsiteY58" fmla="*/ 5580356 h 5641173"/>
              <a:gd name="connsiteX59" fmla="*/ 8960065 w 11243827"/>
              <a:gd name="connsiteY59" fmla="*/ 5597982 h 5641173"/>
              <a:gd name="connsiteX60" fmla="*/ 8953536 w 11243827"/>
              <a:gd name="connsiteY60" fmla="*/ 5606638 h 5641173"/>
              <a:gd name="connsiteX61" fmla="*/ 8943907 w 11243827"/>
              <a:gd name="connsiteY61" fmla="*/ 5612541 h 5641173"/>
              <a:gd name="connsiteX62" fmla="*/ 8942046 w 11243827"/>
              <a:gd name="connsiteY62" fmla="*/ 5612112 h 5641173"/>
              <a:gd name="connsiteX63" fmla="*/ 8928824 w 11243827"/>
              <a:gd name="connsiteY63" fmla="*/ 5615549 h 5641173"/>
              <a:gd name="connsiteX64" fmla="*/ 8927294 w 11243827"/>
              <a:gd name="connsiteY64" fmla="*/ 5618607 h 5641173"/>
              <a:gd name="connsiteX65" fmla="*/ 8918651 w 11243827"/>
              <a:gd name="connsiteY65" fmla="*/ 5621688 h 5641173"/>
              <a:gd name="connsiteX66" fmla="*/ 8902772 w 11243827"/>
              <a:gd name="connsiteY66" fmla="*/ 5629703 h 5641173"/>
              <a:gd name="connsiteX67" fmla="*/ 8898724 w 11243827"/>
              <a:gd name="connsiteY67" fmla="*/ 5629379 h 5641173"/>
              <a:gd name="connsiteX68" fmla="*/ 8873099 w 11243827"/>
              <a:gd name="connsiteY68" fmla="*/ 5638628 h 5641173"/>
              <a:gd name="connsiteX69" fmla="*/ 8872234 w 11243827"/>
              <a:gd name="connsiteY69" fmla="*/ 5637889 h 5641173"/>
              <a:gd name="connsiteX70" fmla="*/ 8862777 w 11243827"/>
              <a:gd name="connsiteY70" fmla="*/ 5636711 h 5641173"/>
              <a:gd name="connsiteX71" fmla="*/ 8845869 w 11243827"/>
              <a:gd name="connsiteY71" fmla="*/ 5636436 h 5641173"/>
              <a:gd name="connsiteX72" fmla="*/ 8800548 w 11243827"/>
              <a:gd name="connsiteY72" fmla="*/ 5625084 h 5641173"/>
              <a:gd name="connsiteX73" fmla="*/ 8773774 w 11243827"/>
              <a:gd name="connsiteY73" fmla="*/ 5634630 h 5641173"/>
              <a:gd name="connsiteX74" fmla="*/ 8698255 w 11243827"/>
              <a:gd name="connsiteY74" fmla="*/ 5636083 h 5641173"/>
              <a:gd name="connsiteX75" fmla="*/ 8619167 w 11243827"/>
              <a:gd name="connsiteY75" fmla="*/ 5619130 h 5641173"/>
              <a:gd name="connsiteX76" fmla="*/ 8539822 w 11243827"/>
              <a:gd name="connsiteY76" fmla="*/ 5616905 h 5641173"/>
              <a:gd name="connsiteX77" fmla="*/ 8511094 w 11243827"/>
              <a:gd name="connsiteY77" fmla="*/ 5617360 h 5641173"/>
              <a:gd name="connsiteX78" fmla="*/ 8459886 w 11243827"/>
              <a:gd name="connsiteY78" fmla="*/ 5612612 h 5641173"/>
              <a:gd name="connsiteX79" fmla="*/ 8436432 w 11243827"/>
              <a:gd name="connsiteY79" fmla="*/ 5606990 h 5641173"/>
              <a:gd name="connsiteX80" fmla="*/ 8435403 w 11243827"/>
              <a:gd name="connsiteY80" fmla="*/ 5607336 h 5641173"/>
              <a:gd name="connsiteX81" fmla="*/ 8433307 w 11243827"/>
              <a:gd name="connsiteY81" fmla="*/ 5604917 h 5641173"/>
              <a:gd name="connsiteX82" fmla="*/ 8428968 w 11243827"/>
              <a:gd name="connsiteY82" fmla="*/ 5603796 h 5641173"/>
              <a:gd name="connsiteX83" fmla="*/ 8417124 w 11243827"/>
              <a:gd name="connsiteY83" fmla="*/ 5604518 h 5641173"/>
              <a:gd name="connsiteX84" fmla="*/ 8412669 w 11243827"/>
              <a:gd name="connsiteY84" fmla="*/ 5605413 h 5641173"/>
              <a:gd name="connsiteX85" fmla="*/ 8406152 w 11243827"/>
              <a:gd name="connsiteY85" fmla="*/ 5605396 h 5641173"/>
              <a:gd name="connsiteX86" fmla="*/ 8405989 w 11243827"/>
              <a:gd name="connsiteY86" fmla="*/ 5605197 h 5641173"/>
              <a:gd name="connsiteX87" fmla="*/ 8399884 w 11243827"/>
              <a:gd name="connsiteY87" fmla="*/ 5605568 h 5641173"/>
              <a:gd name="connsiteX88" fmla="*/ 8370014 w 11243827"/>
              <a:gd name="connsiteY88" fmla="*/ 5609900 h 5641173"/>
              <a:gd name="connsiteX89" fmla="*/ 8330544 w 11243827"/>
              <a:gd name="connsiteY89" fmla="*/ 5590964 h 5641173"/>
              <a:gd name="connsiteX90" fmla="*/ 8314221 w 11243827"/>
              <a:gd name="connsiteY90" fmla="*/ 5587682 h 5641173"/>
              <a:gd name="connsiteX91" fmla="*/ 8305502 w 11243827"/>
              <a:gd name="connsiteY91" fmla="*/ 5584868 h 5641173"/>
              <a:gd name="connsiteX92" fmla="*/ 8304962 w 11243827"/>
              <a:gd name="connsiteY92" fmla="*/ 5584007 h 5641173"/>
              <a:gd name="connsiteX93" fmla="*/ 8276324 w 11243827"/>
              <a:gd name="connsiteY93" fmla="*/ 5588260 h 5641173"/>
              <a:gd name="connsiteX94" fmla="*/ 8272522 w 11243827"/>
              <a:gd name="connsiteY94" fmla="*/ 5587226 h 5641173"/>
              <a:gd name="connsiteX95" fmla="*/ 8253857 w 11243827"/>
              <a:gd name="connsiteY95" fmla="*/ 5592043 h 5641173"/>
              <a:gd name="connsiteX96" fmla="*/ 8244212 w 11243827"/>
              <a:gd name="connsiteY96" fmla="*/ 5593439 h 5641173"/>
              <a:gd name="connsiteX97" fmla="*/ 8241488 w 11243827"/>
              <a:gd name="connsiteY97" fmla="*/ 5596085 h 5641173"/>
              <a:gd name="connsiteX98" fmla="*/ 8227256 w 11243827"/>
              <a:gd name="connsiteY98" fmla="*/ 5597005 h 5641173"/>
              <a:gd name="connsiteX99" fmla="*/ 8225619 w 11243827"/>
              <a:gd name="connsiteY99" fmla="*/ 5596262 h 5641173"/>
              <a:gd name="connsiteX100" fmla="*/ 8213882 w 11243827"/>
              <a:gd name="connsiteY100" fmla="*/ 5600179 h 5641173"/>
              <a:gd name="connsiteX101" fmla="*/ 8204045 w 11243827"/>
              <a:gd name="connsiteY101" fmla="*/ 5607275 h 5641173"/>
              <a:gd name="connsiteX102" fmla="*/ 8082989 w 11243827"/>
              <a:gd name="connsiteY102" fmla="*/ 5603160 h 5641173"/>
              <a:gd name="connsiteX103" fmla="*/ 7976942 w 11243827"/>
              <a:gd name="connsiteY103" fmla="*/ 5598455 h 5641173"/>
              <a:gd name="connsiteX104" fmla="*/ 7950121 w 11243827"/>
              <a:gd name="connsiteY104" fmla="*/ 5590893 h 5641173"/>
              <a:gd name="connsiteX105" fmla="*/ 7727691 w 11243827"/>
              <a:gd name="connsiteY105" fmla="*/ 5621064 h 5641173"/>
              <a:gd name="connsiteX106" fmla="*/ 7685998 w 11243827"/>
              <a:gd name="connsiteY106" fmla="*/ 5615564 h 5641173"/>
              <a:gd name="connsiteX107" fmla="*/ 7649302 w 11243827"/>
              <a:gd name="connsiteY107" fmla="*/ 5626541 h 5641173"/>
              <a:gd name="connsiteX108" fmla="*/ 7634083 w 11243827"/>
              <a:gd name="connsiteY108" fmla="*/ 5620862 h 5641173"/>
              <a:gd name="connsiteX109" fmla="*/ 7631455 w 11243827"/>
              <a:gd name="connsiteY109" fmla="*/ 5619708 h 5641173"/>
              <a:gd name="connsiteX110" fmla="*/ 7620952 w 11243827"/>
              <a:gd name="connsiteY110" fmla="*/ 5618872 h 5641173"/>
              <a:gd name="connsiteX111" fmla="*/ 7617992 w 11243827"/>
              <a:gd name="connsiteY111" fmla="*/ 5613914 h 5641173"/>
              <a:gd name="connsiteX112" fmla="*/ 7602182 w 11243827"/>
              <a:gd name="connsiteY112" fmla="*/ 5609271 h 5641173"/>
              <a:gd name="connsiteX113" fmla="*/ 7582847 w 11243827"/>
              <a:gd name="connsiteY113" fmla="*/ 5609047 h 5641173"/>
              <a:gd name="connsiteX114" fmla="*/ 7514158 w 11243827"/>
              <a:gd name="connsiteY114" fmla="*/ 5607737 h 5641173"/>
              <a:gd name="connsiteX115" fmla="*/ 7502955 w 11243827"/>
              <a:gd name="connsiteY115" fmla="*/ 5610415 h 5641173"/>
              <a:gd name="connsiteX116" fmla="*/ 7466391 w 11243827"/>
              <a:gd name="connsiteY116" fmla="*/ 5605949 h 5641173"/>
              <a:gd name="connsiteX117" fmla="*/ 7433806 w 11243827"/>
              <a:gd name="connsiteY117" fmla="*/ 5604945 h 5641173"/>
              <a:gd name="connsiteX118" fmla="*/ 7412693 w 11243827"/>
              <a:gd name="connsiteY118" fmla="*/ 5607075 h 5641173"/>
              <a:gd name="connsiteX119" fmla="*/ 7407159 w 11243827"/>
              <a:gd name="connsiteY119" fmla="*/ 5605310 h 5641173"/>
              <a:gd name="connsiteX120" fmla="*/ 7385900 w 11243827"/>
              <a:gd name="connsiteY120" fmla="*/ 5604171 h 5641173"/>
              <a:gd name="connsiteX121" fmla="*/ 7375071 w 11243827"/>
              <a:gd name="connsiteY121" fmla="*/ 5606788 h 5641173"/>
              <a:gd name="connsiteX122" fmla="*/ 7364382 w 11243827"/>
              <a:gd name="connsiteY122" fmla="*/ 5600762 h 5641173"/>
              <a:gd name="connsiteX123" fmla="*/ 7361770 w 11243827"/>
              <a:gd name="connsiteY123" fmla="*/ 5596347 h 5641173"/>
              <a:gd name="connsiteX124" fmla="*/ 7346641 w 11243827"/>
              <a:gd name="connsiteY124" fmla="*/ 5598329 h 5641173"/>
              <a:gd name="connsiteX125" fmla="*/ 7334238 w 11243827"/>
              <a:gd name="connsiteY125" fmla="*/ 5594014 h 5641173"/>
              <a:gd name="connsiteX126" fmla="*/ 7323426 w 11243827"/>
              <a:gd name="connsiteY126" fmla="*/ 5596835 h 5641173"/>
              <a:gd name="connsiteX127" fmla="*/ 7318938 w 11243827"/>
              <a:gd name="connsiteY127" fmla="*/ 5596200 h 5641173"/>
              <a:gd name="connsiteX128" fmla="*/ 7307784 w 11243827"/>
              <a:gd name="connsiteY128" fmla="*/ 5594065 h 5641173"/>
              <a:gd name="connsiteX129" fmla="*/ 7288540 w 11243827"/>
              <a:gd name="connsiteY129" fmla="*/ 5589320 h 5641173"/>
              <a:gd name="connsiteX130" fmla="*/ 7282537 w 11243827"/>
              <a:gd name="connsiteY130" fmla="*/ 5588660 h 5641173"/>
              <a:gd name="connsiteX131" fmla="*/ 7269466 w 11243827"/>
              <a:gd name="connsiteY131" fmla="*/ 5581404 h 5641173"/>
              <a:gd name="connsiteX132" fmla="*/ 7244165 w 11243827"/>
              <a:gd name="connsiteY132" fmla="*/ 5575200 h 5641173"/>
              <a:gd name="connsiteX133" fmla="*/ 7199619 w 11243827"/>
              <a:gd name="connsiteY133" fmla="*/ 5553550 h 5641173"/>
              <a:gd name="connsiteX134" fmla="*/ 7173434 w 11243827"/>
              <a:gd name="connsiteY134" fmla="*/ 5543219 h 5641173"/>
              <a:gd name="connsiteX135" fmla="*/ 7155718 w 11243827"/>
              <a:gd name="connsiteY135" fmla="*/ 5533697 h 5641173"/>
              <a:gd name="connsiteX136" fmla="*/ 7103430 w 11243827"/>
              <a:gd name="connsiteY136" fmla="*/ 5520249 h 5641173"/>
              <a:gd name="connsiteX137" fmla="*/ 7013746 w 11243827"/>
              <a:gd name="connsiteY137" fmla="*/ 5502470 h 5641173"/>
              <a:gd name="connsiteX138" fmla="*/ 6995379 w 11243827"/>
              <a:gd name="connsiteY138" fmla="*/ 5497693 h 5641173"/>
              <a:gd name="connsiteX139" fmla="*/ 6982475 w 11243827"/>
              <a:gd name="connsiteY139" fmla="*/ 5489641 h 5641173"/>
              <a:gd name="connsiteX140" fmla="*/ 6981994 w 11243827"/>
              <a:gd name="connsiteY140" fmla="*/ 5484335 h 5641173"/>
              <a:gd name="connsiteX141" fmla="*/ 6972355 w 11243827"/>
              <a:gd name="connsiteY141" fmla="*/ 5481074 h 5641173"/>
              <a:gd name="connsiteX142" fmla="*/ 6970394 w 11243827"/>
              <a:gd name="connsiteY142" fmla="*/ 5479383 h 5641173"/>
              <a:gd name="connsiteX143" fmla="*/ 6958543 w 11243827"/>
              <a:gd name="connsiteY143" fmla="*/ 5470507 h 5641173"/>
              <a:gd name="connsiteX144" fmla="*/ 6918276 w 11243827"/>
              <a:gd name="connsiteY144" fmla="*/ 5472034 h 5641173"/>
              <a:gd name="connsiteX145" fmla="*/ 6881046 w 11243827"/>
              <a:gd name="connsiteY145" fmla="*/ 5457070 h 5641173"/>
              <a:gd name="connsiteX146" fmla="*/ 6752164 w 11243827"/>
              <a:gd name="connsiteY146" fmla="*/ 5425021 h 5641173"/>
              <a:gd name="connsiteX147" fmla="*/ 6724964 w 11243827"/>
              <a:gd name="connsiteY147" fmla="*/ 5414071 h 5641173"/>
              <a:gd name="connsiteX148" fmla="*/ 6683286 w 11243827"/>
              <a:gd name="connsiteY148" fmla="*/ 5432830 h 5641173"/>
              <a:gd name="connsiteX149" fmla="*/ 6644277 w 11243827"/>
              <a:gd name="connsiteY149" fmla="*/ 5429684 h 5641173"/>
              <a:gd name="connsiteX150" fmla="*/ 6532914 w 11243827"/>
              <a:gd name="connsiteY150" fmla="*/ 5431205 h 5641173"/>
              <a:gd name="connsiteX151" fmla="*/ 6307459 w 11243827"/>
              <a:gd name="connsiteY151" fmla="*/ 5467087 h 5641173"/>
              <a:gd name="connsiteX152" fmla="*/ 6196243 w 11243827"/>
              <a:gd name="connsiteY152" fmla="*/ 5515042 h 5641173"/>
              <a:gd name="connsiteX153" fmla="*/ 6099124 w 11243827"/>
              <a:gd name="connsiteY153" fmla="*/ 5516848 h 5641173"/>
              <a:gd name="connsiteX154" fmla="*/ 6016077 w 11243827"/>
              <a:gd name="connsiteY154" fmla="*/ 5528642 h 5641173"/>
              <a:gd name="connsiteX155" fmla="*/ 6004389 w 11243827"/>
              <a:gd name="connsiteY155" fmla="*/ 5531206 h 5641173"/>
              <a:gd name="connsiteX156" fmla="*/ 5933945 w 11243827"/>
              <a:gd name="connsiteY156" fmla="*/ 5538840 h 5641173"/>
              <a:gd name="connsiteX157" fmla="*/ 5883936 w 11243827"/>
              <a:gd name="connsiteY157" fmla="*/ 5553807 h 5641173"/>
              <a:gd name="connsiteX158" fmla="*/ 5798331 w 11243827"/>
              <a:gd name="connsiteY158" fmla="*/ 5564248 h 5641173"/>
              <a:gd name="connsiteX159" fmla="*/ 5712738 w 11243827"/>
              <a:gd name="connsiteY159" fmla="*/ 5573120 h 5641173"/>
              <a:gd name="connsiteX160" fmla="*/ 5681342 w 11243827"/>
              <a:gd name="connsiteY160" fmla="*/ 5575621 h 5641173"/>
              <a:gd name="connsiteX161" fmla="*/ 5627167 w 11243827"/>
              <a:gd name="connsiteY161" fmla="*/ 5583215 h 5641173"/>
              <a:gd name="connsiteX162" fmla="*/ 5591414 w 11243827"/>
              <a:gd name="connsiteY162" fmla="*/ 5587695 h 5641173"/>
              <a:gd name="connsiteX163" fmla="*/ 5583028 w 11243827"/>
              <a:gd name="connsiteY163" fmla="*/ 5580877 h 5641173"/>
              <a:gd name="connsiteX164" fmla="*/ 5549426 w 11243827"/>
              <a:gd name="connsiteY164" fmla="*/ 5582858 h 5641173"/>
              <a:gd name="connsiteX165" fmla="*/ 5519999 w 11243827"/>
              <a:gd name="connsiteY165" fmla="*/ 5592246 h 5641173"/>
              <a:gd name="connsiteX166" fmla="*/ 5480028 w 11243827"/>
              <a:gd name="connsiteY166" fmla="*/ 5597282 h 5641173"/>
              <a:gd name="connsiteX167" fmla="*/ 5456175 w 11243827"/>
              <a:gd name="connsiteY167" fmla="*/ 5600371 h 5641173"/>
              <a:gd name="connsiteX168" fmla="*/ 5388463 w 11243827"/>
              <a:gd name="connsiteY168" fmla="*/ 5602638 h 5641173"/>
              <a:gd name="connsiteX169" fmla="*/ 5265898 w 11243827"/>
              <a:gd name="connsiteY169" fmla="*/ 5591830 h 5641173"/>
              <a:gd name="connsiteX170" fmla="*/ 5231231 w 11243827"/>
              <a:gd name="connsiteY170" fmla="*/ 5592790 h 5641173"/>
              <a:gd name="connsiteX171" fmla="*/ 5226996 w 11243827"/>
              <a:gd name="connsiteY171" fmla="*/ 5595040 h 5641173"/>
              <a:gd name="connsiteX172" fmla="*/ 5175988 w 11243827"/>
              <a:gd name="connsiteY172" fmla="*/ 5588131 h 5641173"/>
              <a:gd name="connsiteX173" fmla="*/ 5107470 w 11243827"/>
              <a:gd name="connsiteY173" fmla="*/ 5594771 h 5641173"/>
              <a:gd name="connsiteX174" fmla="*/ 5027868 w 11243827"/>
              <a:gd name="connsiteY174" fmla="*/ 5605624 h 5641173"/>
              <a:gd name="connsiteX175" fmla="*/ 5007324 w 11243827"/>
              <a:gd name="connsiteY175" fmla="*/ 5609209 h 5641173"/>
              <a:gd name="connsiteX176" fmla="*/ 4952559 w 11243827"/>
              <a:gd name="connsiteY176" fmla="*/ 5611402 h 5641173"/>
              <a:gd name="connsiteX177" fmla="*/ 4826081 w 11243827"/>
              <a:gd name="connsiteY177" fmla="*/ 5616191 h 5641173"/>
              <a:gd name="connsiteX178" fmla="*/ 4823501 w 11243827"/>
              <a:gd name="connsiteY178" fmla="*/ 5619174 h 5641173"/>
              <a:gd name="connsiteX179" fmla="*/ 4813093 w 11243827"/>
              <a:gd name="connsiteY179" fmla="*/ 5620026 h 5641173"/>
              <a:gd name="connsiteX180" fmla="*/ 4810563 w 11243827"/>
              <a:gd name="connsiteY180" fmla="*/ 5620787 h 5641173"/>
              <a:gd name="connsiteX181" fmla="*/ 4795818 w 11243827"/>
              <a:gd name="connsiteY181" fmla="*/ 5624618 h 5641173"/>
              <a:gd name="connsiteX182" fmla="*/ 4758404 w 11243827"/>
              <a:gd name="connsiteY182" fmla="*/ 5619510 h 5641173"/>
              <a:gd name="connsiteX183" fmla="*/ 4717254 w 11243827"/>
              <a:gd name="connsiteY183" fmla="*/ 5624155 h 5641173"/>
              <a:gd name="connsiteX184" fmla="*/ 4591958 w 11243827"/>
              <a:gd name="connsiteY184" fmla="*/ 5624710 h 5641173"/>
              <a:gd name="connsiteX185" fmla="*/ 4476215 w 11243827"/>
              <a:gd name="connsiteY185" fmla="*/ 5628210 h 5641173"/>
              <a:gd name="connsiteX186" fmla="*/ 4425193 w 11243827"/>
              <a:gd name="connsiteY186" fmla="*/ 5627414 h 5641173"/>
              <a:gd name="connsiteX187" fmla="*/ 4383866 w 11243827"/>
              <a:gd name="connsiteY187" fmla="*/ 5626546 h 5641173"/>
              <a:gd name="connsiteX188" fmla="*/ 4385596 w 11243827"/>
              <a:gd name="connsiteY188" fmla="*/ 5634646 h 5641173"/>
              <a:gd name="connsiteX189" fmla="*/ 4360864 w 11243827"/>
              <a:gd name="connsiteY189" fmla="*/ 5641173 h 5641173"/>
              <a:gd name="connsiteX190" fmla="*/ 4328321 w 11243827"/>
              <a:gd name="connsiteY190" fmla="*/ 5626332 h 5641173"/>
              <a:gd name="connsiteX191" fmla="*/ 4309842 w 11243827"/>
              <a:gd name="connsiteY191" fmla="*/ 5626471 h 5641173"/>
              <a:gd name="connsiteX192" fmla="*/ 4277424 w 11243827"/>
              <a:gd name="connsiteY192" fmla="*/ 5631598 h 5641173"/>
              <a:gd name="connsiteX193" fmla="*/ 4266627 w 11243827"/>
              <a:gd name="connsiteY193" fmla="*/ 5633969 h 5641173"/>
              <a:gd name="connsiteX194" fmla="*/ 4185525 w 11243827"/>
              <a:gd name="connsiteY194" fmla="*/ 5617508 h 5641173"/>
              <a:gd name="connsiteX195" fmla="*/ 4177617 w 11243827"/>
              <a:gd name="connsiteY195" fmla="*/ 5610903 h 5641173"/>
              <a:gd name="connsiteX196" fmla="*/ 4136948 w 11243827"/>
              <a:gd name="connsiteY196" fmla="*/ 5608031 h 5641173"/>
              <a:gd name="connsiteX197" fmla="*/ 4132323 w 11243827"/>
              <a:gd name="connsiteY197" fmla="*/ 5609784 h 5641173"/>
              <a:gd name="connsiteX198" fmla="*/ 4098620 w 11243827"/>
              <a:gd name="connsiteY198" fmla="*/ 5599672 h 5641173"/>
              <a:gd name="connsiteX199" fmla="*/ 3963475 w 11243827"/>
              <a:gd name="connsiteY199" fmla="*/ 5581841 h 5641173"/>
              <a:gd name="connsiteX200" fmla="*/ 3703613 w 11243827"/>
              <a:gd name="connsiteY200" fmla="*/ 5572482 h 5641173"/>
              <a:gd name="connsiteX201" fmla="*/ 3432987 w 11243827"/>
              <a:gd name="connsiteY201" fmla="*/ 5545768 h 5641173"/>
              <a:gd name="connsiteX202" fmla="*/ 3176381 w 11243827"/>
              <a:gd name="connsiteY202" fmla="*/ 5556110 h 5641173"/>
              <a:gd name="connsiteX203" fmla="*/ 2710156 w 11243827"/>
              <a:gd name="connsiteY203" fmla="*/ 5527517 h 5641173"/>
              <a:gd name="connsiteX204" fmla="*/ 2550206 w 11243827"/>
              <a:gd name="connsiteY204" fmla="*/ 5524958 h 5641173"/>
              <a:gd name="connsiteX205" fmla="*/ 2443041 w 11243827"/>
              <a:gd name="connsiteY205" fmla="*/ 5523990 h 5641173"/>
              <a:gd name="connsiteX206" fmla="*/ 2435613 w 11243827"/>
              <a:gd name="connsiteY206" fmla="*/ 5526704 h 5641173"/>
              <a:gd name="connsiteX207" fmla="*/ 2405682 w 11243827"/>
              <a:gd name="connsiteY207" fmla="*/ 5528307 h 5641173"/>
              <a:gd name="connsiteX208" fmla="*/ 2397487 w 11243827"/>
              <a:gd name="connsiteY208" fmla="*/ 5540337 h 5641173"/>
              <a:gd name="connsiteX209" fmla="*/ 2297454 w 11243827"/>
              <a:gd name="connsiteY209" fmla="*/ 5550765 h 5641173"/>
              <a:gd name="connsiteX210" fmla="*/ 2056700 w 11243827"/>
              <a:gd name="connsiteY210" fmla="*/ 5555489 h 5641173"/>
              <a:gd name="connsiteX211" fmla="*/ 1878530 w 11243827"/>
              <a:gd name="connsiteY211" fmla="*/ 5535330 h 5641173"/>
              <a:gd name="connsiteX212" fmla="*/ 1859292 w 11243827"/>
              <a:gd name="connsiteY212" fmla="*/ 5535461 h 5641173"/>
              <a:gd name="connsiteX213" fmla="*/ 1835626 w 11243827"/>
              <a:gd name="connsiteY213" fmla="*/ 5533793 h 5641173"/>
              <a:gd name="connsiteX214" fmla="*/ 1798939 w 11243827"/>
              <a:gd name="connsiteY214" fmla="*/ 5540285 h 5641173"/>
              <a:gd name="connsiteX215" fmla="*/ 1779046 w 11243827"/>
              <a:gd name="connsiteY215" fmla="*/ 5549949 h 5641173"/>
              <a:gd name="connsiteX216" fmla="*/ 1772421 w 11243827"/>
              <a:gd name="connsiteY216" fmla="*/ 5549018 h 5641173"/>
              <a:gd name="connsiteX217" fmla="*/ 1772052 w 11243827"/>
              <a:gd name="connsiteY217" fmla="*/ 5545689 h 5641173"/>
              <a:gd name="connsiteX218" fmla="*/ 1711543 w 11243827"/>
              <a:gd name="connsiteY218" fmla="*/ 5534558 h 5641173"/>
              <a:gd name="connsiteX219" fmla="*/ 1631462 w 11243827"/>
              <a:gd name="connsiteY219" fmla="*/ 5491807 h 5641173"/>
              <a:gd name="connsiteX220" fmla="*/ 1538763 w 11243827"/>
              <a:gd name="connsiteY220" fmla="*/ 5482781 h 5641173"/>
              <a:gd name="connsiteX221" fmla="*/ 1501533 w 11243827"/>
              <a:gd name="connsiteY221" fmla="*/ 5467817 h 5641173"/>
              <a:gd name="connsiteX222" fmla="*/ 1461266 w 11243827"/>
              <a:gd name="connsiteY222" fmla="*/ 5469343 h 5641173"/>
              <a:gd name="connsiteX223" fmla="*/ 1449415 w 11243827"/>
              <a:gd name="connsiteY223" fmla="*/ 5460467 h 5641173"/>
              <a:gd name="connsiteX224" fmla="*/ 1447454 w 11243827"/>
              <a:gd name="connsiteY224" fmla="*/ 5458776 h 5641173"/>
              <a:gd name="connsiteX225" fmla="*/ 1437814 w 11243827"/>
              <a:gd name="connsiteY225" fmla="*/ 5455515 h 5641173"/>
              <a:gd name="connsiteX226" fmla="*/ 1437334 w 11243827"/>
              <a:gd name="connsiteY226" fmla="*/ 5450209 h 5641173"/>
              <a:gd name="connsiteX227" fmla="*/ 1424429 w 11243827"/>
              <a:gd name="connsiteY227" fmla="*/ 5442157 h 5641173"/>
              <a:gd name="connsiteX228" fmla="*/ 1406063 w 11243827"/>
              <a:gd name="connsiteY228" fmla="*/ 5437380 h 5641173"/>
              <a:gd name="connsiteX229" fmla="*/ 1316379 w 11243827"/>
              <a:gd name="connsiteY229" fmla="*/ 5419601 h 5641173"/>
              <a:gd name="connsiteX230" fmla="*/ 1264090 w 11243827"/>
              <a:gd name="connsiteY230" fmla="*/ 5406153 h 5641173"/>
              <a:gd name="connsiteX231" fmla="*/ 1246374 w 11243827"/>
              <a:gd name="connsiteY231" fmla="*/ 5396631 h 5641173"/>
              <a:gd name="connsiteX232" fmla="*/ 1220190 w 11243827"/>
              <a:gd name="connsiteY232" fmla="*/ 5386301 h 5641173"/>
              <a:gd name="connsiteX233" fmla="*/ 1175643 w 11243827"/>
              <a:gd name="connsiteY233" fmla="*/ 5364651 h 5641173"/>
              <a:gd name="connsiteX234" fmla="*/ 1150342 w 11243827"/>
              <a:gd name="connsiteY234" fmla="*/ 5358447 h 5641173"/>
              <a:gd name="connsiteX235" fmla="*/ 1112024 w 11243827"/>
              <a:gd name="connsiteY235" fmla="*/ 5345786 h 5641173"/>
              <a:gd name="connsiteX236" fmla="*/ 1100870 w 11243827"/>
              <a:gd name="connsiteY236" fmla="*/ 5343651 h 5641173"/>
              <a:gd name="connsiteX237" fmla="*/ 1096383 w 11243827"/>
              <a:gd name="connsiteY237" fmla="*/ 5343015 h 5641173"/>
              <a:gd name="connsiteX238" fmla="*/ 1058039 w 11243827"/>
              <a:gd name="connsiteY238" fmla="*/ 5343504 h 5641173"/>
              <a:gd name="connsiteX239" fmla="*/ 1055426 w 11243827"/>
              <a:gd name="connsiteY239" fmla="*/ 5339088 h 5641173"/>
              <a:gd name="connsiteX240" fmla="*/ 1044738 w 11243827"/>
              <a:gd name="connsiteY240" fmla="*/ 5333063 h 5641173"/>
              <a:gd name="connsiteX241" fmla="*/ 1033909 w 11243827"/>
              <a:gd name="connsiteY241" fmla="*/ 5335680 h 5641173"/>
              <a:gd name="connsiteX242" fmla="*/ 1012649 w 11243827"/>
              <a:gd name="connsiteY242" fmla="*/ 5334541 h 5641173"/>
              <a:gd name="connsiteX243" fmla="*/ 1007115 w 11243827"/>
              <a:gd name="connsiteY243" fmla="*/ 5332775 h 5641173"/>
              <a:gd name="connsiteX244" fmla="*/ 987447 w 11243827"/>
              <a:gd name="connsiteY244" fmla="*/ 5346462 h 5641173"/>
              <a:gd name="connsiteX245" fmla="*/ 953418 w 11243827"/>
              <a:gd name="connsiteY245" fmla="*/ 5333901 h 5641173"/>
              <a:gd name="connsiteX246" fmla="*/ 916854 w 11243827"/>
              <a:gd name="connsiteY246" fmla="*/ 5329435 h 5641173"/>
              <a:gd name="connsiteX247" fmla="*/ 905651 w 11243827"/>
              <a:gd name="connsiteY247" fmla="*/ 5332114 h 5641173"/>
              <a:gd name="connsiteX248" fmla="*/ 838405 w 11243827"/>
              <a:gd name="connsiteY248" fmla="*/ 5339470 h 5641173"/>
              <a:gd name="connsiteX249" fmla="*/ 817627 w 11243827"/>
              <a:gd name="connsiteY249" fmla="*/ 5330580 h 5641173"/>
              <a:gd name="connsiteX250" fmla="*/ 801817 w 11243827"/>
              <a:gd name="connsiteY250" fmla="*/ 5325937 h 5641173"/>
              <a:gd name="connsiteX251" fmla="*/ 798857 w 11243827"/>
              <a:gd name="connsiteY251" fmla="*/ 5320979 h 5641173"/>
              <a:gd name="connsiteX252" fmla="*/ 788354 w 11243827"/>
              <a:gd name="connsiteY252" fmla="*/ 5320143 h 5641173"/>
              <a:gd name="connsiteX253" fmla="*/ 785726 w 11243827"/>
              <a:gd name="connsiteY253" fmla="*/ 5318989 h 5641173"/>
              <a:gd name="connsiteX254" fmla="*/ 770507 w 11243827"/>
              <a:gd name="connsiteY254" fmla="*/ 5313309 h 5641173"/>
              <a:gd name="connsiteX255" fmla="*/ 733810 w 11243827"/>
              <a:gd name="connsiteY255" fmla="*/ 5324286 h 5641173"/>
              <a:gd name="connsiteX256" fmla="*/ 692117 w 11243827"/>
              <a:gd name="connsiteY256" fmla="*/ 5318786 h 5641173"/>
              <a:gd name="connsiteX257" fmla="*/ 574943 w 11243827"/>
              <a:gd name="connsiteY257" fmla="*/ 5327578 h 5641173"/>
              <a:gd name="connsiteX258" fmla="*/ 441302 w 11243827"/>
              <a:gd name="connsiteY258" fmla="*/ 5307062 h 5641173"/>
              <a:gd name="connsiteX259" fmla="*/ 336819 w 11243827"/>
              <a:gd name="connsiteY259" fmla="*/ 5336690 h 5641173"/>
              <a:gd name="connsiteX260" fmla="*/ 270932 w 11243827"/>
              <a:gd name="connsiteY260" fmla="*/ 5345451 h 5641173"/>
              <a:gd name="connsiteX261" fmla="*/ 194189 w 11243827"/>
              <a:gd name="connsiteY261" fmla="*/ 5343588 h 5641173"/>
              <a:gd name="connsiteX262" fmla="*/ 192552 w 11243827"/>
              <a:gd name="connsiteY262" fmla="*/ 5342845 h 5641173"/>
              <a:gd name="connsiteX263" fmla="*/ 178320 w 11243827"/>
              <a:gd name="connsiteY263" fmla="*/ 5343766 h 5641173"/>
              <a:gd name="connsiteX264" fmla="*/ 175596 w 11243827"/>
              <a:gd name="connsiteY264" fmla="*/ 5346411 h 5641173"/>
              <a:gd name="connsiteX265" fmla="*/ 147287 w 11243827"/>
              <a:gd name="connsiteY265" fmla="*/ 5352625 h 5641173"/>
              <a:gd name="connsiteX266" fmla="*/ 114847 w 11243827"/>
              <a:gd name="connsiteY266" fmla="*/ 5355844 h 5641173"/>
              <a:gd name="connsiteX267" fmla="*/ 114306 w 11243827"/>
              <a:gd name="connsiteY267" fmla="*/ 5354983 h 5641173"/>
              <a:gd name="connsiteX268" fmla="*/ 89264 w 11243827"/>
              <a:gd name="connsiteY268" fmla="*/ 5348886 h 5641173"/>
              <a:gd name="connsiteX269" fmla="*/ 49794 w 11243827"/>
              <a:gd name="connsiteY269" fmla="*/ 5329950 h 5641173"/>
              <a:gd name="connsiteX270" fmla="*/ 19924 w 11243827"/>
              <a:gd name="connsiteY270" fmla="*/ 5334282 h 5641173"/>
              <a:gd name="connsiteX271" fmla="*/ 13819 w 11243827"/>
              <a:gd name="connsiteY271" fmla="*/ 5334653 h 5641173"/>
              <a:gd name="connsiteX272" fmla="*/ 13657 w 11243827"/>
              <a:gd name="connsiteY272" fmla="*/ 5334455 h 5641173"/>
              <a:gd name="connsiteX273" fmla="*/ 7139 w 11243827"/>
              <a:gd name="connsiteY273" fmla="*/ 5334438 h 5641173"/>
              <a:gd name="connsiteX274" fmla="*/ 2684 w 11243827"/>
              <a:gd name="connsiteY274" fmla="*/ 5335333 h 5641173"/>
              <a:gd name="connsiteX275" fmla="*/ 0 w 11243827"/>
              <a:gd name="connsiteY275" fmla="*/ 5335496 h 5641173"/>
              <a:gd name="connsiteX276" fmla="*/ 0 w 11243827"/>
              <a:gd name="connsiteY276" fmla="*/ 10592 h 5641173"/>
              <a:gd name="connsiteX277" fmla="*/ 11243827 w 11243827"/>
              <a:gd name="connsiteY277" fmla="*/ 0 h 5641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Lst>
            <a:rect l="l" t="t" r="r" b="b"/>
            <a:pathLst>
              <a:path w="11243827" h="5641173">
                <a:moveTo>
                  <a:pt x="11243827" y="0"/>
                </a:moveTo>
                <a:lnTo>
                  <a:pt x="11243827" y="5209610"/>
                </a:lnTo>
                <a:lnTo>
                  <a:pt x="11240675" y="5210442"/>
                </a:lnTo>
                <a:cubicBezTo>
                  <a:pt x="11212687" y="5216721"/>
                  <a:pt x="11197241" y="5217028"/>
                  <a:pt x="11179959" y="5221199"/>
                </a:cubicBezTo>
                <a:cubicBezTo>
                  <a:pt x="11151979" y="5230882"/>
                  <a:pt x="11122378" y="5252850"/>
                  <a:pt x="11105493" y="5259905"/>
                </a:cubicBezTo>
                <a:lnTo>
                  <a:pt x="11078640" y="5263531"/>
                </a:lnTo>
                <a:lnTo>
                  <a:pt x="11079616" y="5270380"/>
                </a:lnTo>
                <a:lnTo>
                  <a:pt x="11069641" y="5270884"/>
                </a:lnTo>
                <a:lnTo>
                  <a:pt x="11047377" y="5271051"/>
                </a:lnTo>
                <a:cubicBezTo>
                  <a:pt x="11033483" y="5272087"/>
                  <a:pt x="10994850" y="5270445"/>
                  <a:pt x="10980705" y="5272951"/>
                </a:cubicBezTo>
                <a:cubicBezTo>
                  <a:pt x="10976625" y="5280257"/>
                  <a:pt x="10970327" y="5284239"/>
                  <a:pt x="10962514" y="5286084"/>
                </a:cubicBezTo>
                <a:lnTo>
                  <a:pt x="10945307" y="5286290"/>
                </a:lnTo>
                <a:lnTo>
                  <a:pt x="10845516" y="5303894"/>
                </a:lnTo>
                <a:lnTo>
                  <a:pt x="10831795" y="5305210"/>
                </a:lnTo>
                <a:lnTo>
                  <a:pt x="10824365" y="5311111"/>
                </a:lnTo>
                <a:cubicBezTo>
                  <a:pt x="10818692" y="5312290"/>
                  <a:pt x="10802397" y="5311529"/>
                  <a:pt x="10797756" y="5312285"/>
                </a:cubicBezTo>
                <a:lnTo>
                  <a:pt x="10796525" y="5315645"/>
                </a:lnTo>
                <a:cubicBezTo>
                  <a:pt x="10781742" y="5321013"/>
                  <a:pt x="10726138" y="5338890"/>
                  <a:pt x="10709063" y="5344492"/>
                </a:cubicBezTo>
                <a:cubicBezTo>
                  <a:pt x="10705652" y="5339328"/>
                  <a:pt x="10698014" y="5347484"/>
                  <a:pt x="10694078" y="5349258"/>
                </a:cubicBezTo>
                <a:cubicBezTo>
                  <a:pt x="10693469" y="5345779"/>
                  <a:pt x="10683941" y="5344718"/>
                  <a:pt x="10681131" y="5347812"/>
                </a:cubicBezTo>
                <a:cubicBezTo>
                  <a:pt x="10614153" y="5364782"/>
                  <a:pt x="10647679" y="5329716"/>
                  <a:pt x="10609448" y="5351931"/>
                </a:cubicBezTo>
                <a:cubicBezTo>
                  <a:pt x="10602685" y="5353403"/>
                  <a:pt x="10597204" y="5352000"/>
                  <a:pt x="10592397" y="5349402"/>
                </a:cubicBezTo>
                <a:lnTo>
                  <a:pt x="10585227" y="5344063"/>
                </a:lnTo>
                <a:lnTo>
                  <a:pt x="10557472" y="5354151"/>
                </a:lnTo>
                <a:cubicBezTo>
                  <a:pt x="10543800" y="5357667"/>
                  <a:pt x="10529411" y="5359999"/>
                  <a:pt x="10514646" y="5361064"/>
                </a:cubicBezTo>
                <a:cubicBezTo>
                  <a:pt x="10511333" y="5353956"/>
                  <a:pt x="10499744" y="5364054"/>
                  <a:pt x="10494292" y="5366054"/>
                </a:cubicBezTo>
                <a:cubicBezTo>
                  <a:pt x="10494236" y="5361412"/>
                  <a:pt x="10482156" y="5359187"/>
                  <a:pt x="10477869" y="5363025"/>
                </a:cubicBezTo>
                <a:cubicBezTo>
                  <a:pt x="10387782" y="5379617"/>
                  <a:pt x="10438473" y="5336257"/>
                  <a:pt x="10384411" y="5362257"/>
                </a:cubicBezTo>
                <a:cubicBezTo>
                  <a:pt x="10375368" y="5363613"/>
                  <a:pt x="10368582" y="5361287"/>
                  <a:pt x="10362921" y="5357444"/>
                </a:cubicBezTo>
                <a:lnTo>
                  <a:pt x="10352736" y="5347851"/>
                </a:lnTo>
                <a:lnTo>
                  <a:pt x="10344754" y="5351272"/>
                </a:lnTo>
                <a:cubicBezTo>
                  <a:pt x="10314632" y="5351540"/>
                  <a:pt x="10305751" y="5341709"/>
                  <a:pt x="10288226" y="5351613"/>
                </a:cubicBezTo>
                <a:cubicBezTo>
                  <a:pt x="10262327" y="5331026"/>
                  <a:pt x="10271048" y="5349560"/>
                  <a:pt x="10251350" y="5352711"/>
                </a:cubicBezTo>
                <a:cubicBezTo>
                  <a:pt x="10235810" y="5356816"/>
                  <a:pt x="10264339" y="5364714"/>
                  <a:pt x="10249108" y="5365881"/>
                </a:cubicBezTo>
                <a:cubicBezTo>
                  <a:pt x="10232632" y="5360566"/>
                  <a:pt x="10233406" y="5377073"/>
                  <a:pt x="10216272" y="5370573"/>
                </a:cubicBezTo>
                <a:cubicBezTo>
                  <a:pt x="10220434" y="5358137"/>
                  <a:pt x="10182459" y="5372984"/>
                  <a:pt x="10181278" y="5362119"/>
                </a:cubicBezTo>
                <a:cubicBezTo>
                  <a:pt x="10166724" y="5377655"/>
                  <a:pt x="10159412" y="5358516"/>
                  <a:pt x="10140033" y="5363304"/>
                </a:cubicBezTo>
                <a:cubicBezTo>
                  <a:pt x="10130907" y="5369181"/>
                  <a:pt x="10124323" y="5370190"/>
                  <a:pt x="10115353" y="5363869"/>
                </a:cubicBezTo>
                <a:cubicBezTo>
                  <a:pt x="10073314" y="5392482"/>
                  <a:pt x="10089920" y="5365150"/>
                  <a:pt x="10050578" y="5376153"/>
                </a:cubicBezTo>
                <a:cubicBezTo>
                  <a:pt x="10016683" y="5387725"/>
                  <a:pt x="9978260" y="5395233"/>
                  <a:pt x="9945478" y="5422859"/>
                </a:cubicBezTo>
                <a:cubicBezTo>
                  <a:pt x="9939461" y="5430686"/>
                  <a:pt x="9924686" y="5433649"/>
                  <a:pt x="9912481" y="5429477"/>
                </a:cubicBezTo>
                <a:cubicBezTo>
                  <a:pt x="9910384" y="5428759"/>
                  <a:pt x="9908438" y="5427851"/>
                  <a:pt x="9906713" y="5426784"/>
                </a:cubicBezTo>
                <a:cubicBezTo>
                  <a:pt x="9878372" y="5431011"/>
                  <a:pt x="9774714" y="5449885"/>
                  <a:pt x="9742436" y="5454834"/>
                </a:cubicBezTo>
                <a:cubicBezTo>
                  <a:pt x="9739822" y="5444779"/>
                  <a:pt x="9723500" y="5462923"/>
                  <a:pt x="9713044" y="5456476"/>
                </a:cubicBezTo>
                <a:cubicBezTo>
                  <a:pt x="9705555" y="5450821"/>
                  <a:pt x="9698855" y="5455006"/>
                  <a:pt x="9691033" y="5455451"/>
                </a:cubicBezTo>
                <a:cubicBezTo>
                  <a:pt x="9680728" y="5451004"/>
                  <a:pt x="9647117" y="5459035"/>
                  <a:pt x="9638355" y="5464794"/>
                </a:cubicBezTo>
                <a:cubicBezTo>
                  <a:pt x="9617415" y="5484808"/>
                  <a:pt x="9569832" y="5469945"/>
                  <a:pt x="9552434" y="5485280"/>
                </a:cubicBezTo>
                <a:cubicBezTo>
                  <a:pt x="9546122" y="5487529"/>
                  <a:pt x="9539945" y="5488440"/>
                  <a:pt x="9533883" y="5488516"/>
                </a:cubicBezTo>
                <a:lnTo>
                  <a:pt x="9516916" y="5486828"/>
                </a:lnTo>
                <a:lnTo>
                  <a:pt x="9512093" y="5482541"/>
                </a:lnTo>
                <a:lnTo>
                  <a:pt x="9501725" y="5483603"/>
                </a:lnTo>
                <a:lnTo>
                  <a:pt x="9498754" y="5482951"/>
                </a:lnTo>
                <a:cubicBezTo>
                  <a:pt x="9493078" y="5481686"/>
                  <a:pt x="9487476" y="5480586"/>
                  <a:pt x="9481932" y="5480151"/>
                </a:cubicBezTo>
                <a:cubicBezTo>
                  <a:pt x="9489223" y="5501646"/>
                  <a:pt x="9435971" y="5479991"/>
                  <a:pt x="9451321" y="5497375"/>
                </a:cubicBezTo>
                <a:cubicBezTo>
                  <a:pt x="9422124" y="5498722"/>
                  <a:pt x="9444395" y="5514914"/>
                  <a:pt x="9409298" y="5499478"/>
                </a:cubicBezTo>
                <a:cubicBezTo>
                  <a:pt x="9363968" y="5517055"/>
                  <a:pt x="9350073" y="5507226"/>
                  <a:pt x="9303056" y="5519093"/>
                </a:cubicBezTo>
                <a:cubicBezTo>
                  <a:pt x="9272929" y="5515489"/>
                  <a:pt x="9242312" y="5519100"/>
                  <a:pt x="9229078" y="5524154"/>
                </a:cubicBezTo>
                <a:cubicBezTo>
                  <a:pt x="9244549" y="5484199"/>
                  <a:pt x="9198133" y="5512463"/>
                  <a:pt x="9165105" y="5532892"/>
                </a:cubicBezTo>
                <a:cubicBezTo>
                  <a:pt x="9128348" y="5546691"/>
                  <a:pt x="9105217" y="5601124"/>
                  <a:pt x="9077301" y="5580356"/>
                </a:cubicBezTo>
                <a:cubicBezTo>
                  <a:pt x="9034770" y="5585424"/>
                  <a:pt x="9004654" y="5606346"/>
                  <a:pt x="8960065" y="5597982"/>
                </a:cubicBezTo>
                <a:cubicBezTo>
                  <a:pt x="8958681" y="5601368"/>
                  <a:pt x="8956414" y="5604204"/>
                  <a:pt x="8953536" y="5606638"/>
                </a:cubicBezTo>
                <a:lnTo>
                  <a:pt x="8943907" y="5612541"/>
                </a:lnTo>
                <a:lnTo>
                  <a:pt x="8942046" y="5612112"/>
                </a:lnTo>
                <a:cubicBezTo>
                  <a:pt x="8934733" y="5612036"/>
                  <a:pt x="8930989" y="5613463"/>
                  <a:pt x="8928824" y="5615549"/>
                </a:cubicBezTo>
                <a:lnTo>
                  <a:pt x="8927294" y="5618607"/>
                </a:lnTo>
                <a:lnTo>
                  <a:pt x="8918651" y="5621688"/>
                </a:lnTo>
                <a:lnTo>
                  <a:pt x="8902772" y="5629703"/>
                </a:lnTo>
                <a:lnTo>
                  <a:pt x="8898724" y="5629379"/>
                </a:lnTo>
                <a:lnTo>
                  <a:pt x="8873099" y="5638628"/>
                </a:lnTo>
                <a:lnTo>
                  <a:pt x="8872234" y="5637889"/>
                </a:lnTo>
                <a:cubicBezTo>
                  <a:pt x="8869712" y="5636443"/>
                  <a:pt x="8866744" y="5635774"/>
                  <a:pt x="8862777" y="5636711"/>
                </a:cubicBezTo>
                <a:cubicBezTo>
                  <a:pt x="8861373" y="5622581"/>
                  <a:pt x="8857449" y="5632426"/>
                  <a:pt x="8845869" y="5636436"/>
                </a:cubicBezTo>
                <a:cubicBezTo>
                  <a:pt x="8841103" y="5615386"/>
                  <a:pt x="8812729" y="5634444"/>
                  <a:pt x="8800548" y="5625084"/>
                </a:cubicBezTo>
                <a:cubicBezTo>
                  <a:pt x="8792146" y="5628504"/>
                  <a:pt x="8783174" y="5631737"/>
                  <a:pt x="8773774" y="5634630"/>
                </a:cubicBezTo>
                <a:lnTo>
                  <a:pt x="8698255" y="5636083"/>
                </a:lnTo>
                <a:lnTo>
                  <a:pt x="8619167" y="5619130"/>
                </a:lnTo>
                <a:cubicBezTo>
                  <a:pt x="8589913" y="5618762"/>
                  <a:pt x="8564581" y="5612466"/>
                  <a:pt x="8539822" y="5616905"/>
                </a:cubicBezTo>
                <a:cubicBezTo>
                  <a:pt x="8529764" y="5612008"/>
                  <a:pt x="8520285" y="5610031"/>
                  <a:pt x="8511094" y="5617360"/>
                </a:cubicBezTo>
                <a:cubicBezTo>
                  <a:pt x="8483794" y="5614914"/>
                  <a:pt x="8477184" y="5604447"/>
                  <a:pt x="8459886" y="5612612"/>
                </a:cubicBezTo>
                <a:cubicBezTo>
                  <a:pt x="8444548" y="5595681"/>
                  <a:pt x="8443640" y="5602142"/>
                  <a:pt x="8436432" y="5606990"/>
                </a:cubicBezTo>
                <a:lnTo>
                  <a:pt x="8435403" y="5607336"/>
                </a:lnTo>
                <a:lnTo>
                  <a:pt x="8433307" y="5604917"/>
                </a:lnTo>
                <a:lnTo>
                  <a:pt x="8428968" y="5603796"/>
                </a:lnTo>
                <a:lnTo>
                  <a:pt x="8417124" y="5604518"/>
                </a:lnTo>
                <a:lnTo>
                  <a:pt x="8412669" y="5605413"/>
                </a:lnTo>
                <a:cubicBezTo>
                  <a:pt x="8409601" y="5605797"/>
                  <a:pt x="8407563" y="5605754"/>
                  <a:pt x="8406152" y="5605396"/>
                </a:cubicBezTo>
                <a:lnTo>
                  <a:pt x="8405989" y="5605197"/>
                </a:lnTo>
                <a:lnTo>
                  <a:pt x="8399884" y="5605568"/>
                </a:lnTo>
                <a:cubicBezTo>
                  <a:pt x="8389582" y="5606652"/>
                  <a:pt x="8379557" y="5608135"/>
                  <a:pt x="8370014" y="5609900"/>
                </a:cubicBezTo>
                <a:cubicBezTo>
                  <a:pt x="8361945" y="5598787"/>
                  <a:pt x="8326685" y="5611914"/>
                  <a:pt x="8330544" y="5590964"/>
                </a:cubicBezTo>
                <a:cubicBezTo>
                  <a:pt x="8317672" y="5592723"/>
                  <a:pt x="8309886" y="5601422"/>
                  <a:pt x="8314221" y="5587682"/>
                </a:cubicBezTo>
                <a:cubicBezTo>
                  <a:pt x="8309983" y="5587866"/>
                  <a:pt x="8307372" y="5586698"/>
                  <a:pt x="8305502" y="5584868"/>
                </a:cubicBezTo>
                <a:lnTo>
                  <a:pt x="8304962" y="5584007"/>
                </a:lnTo>
                <a:lnTo>
                  <a:pt x="8276324" y="5588260"/>
                </a:lnTo>
                <a:lnTo>
                  <a:pt x="8272522" y="5587226"/>
                </a:lnTo>
                <a:lnTo>
                  <a:pt x="8253857" y="5592043"/>
                </a:lnTo>
                <a:lnTo>
                  <a:pt x="8244212" y="5593439"/>
                </a:lnTo>
                <a:lnTo>
                  <a:pt x="8241488" y="5596085"/>
                </a:lnTo>
                <a:cubicBezTo>
                  <a:pt x="8238546" y="5597691"/>
                  <a:pt x="8234330" y="5598384"/>
                  <a:pt x="8227256" y="5597005"/>
                </a:cubicBezTo>
                <a:lnTo>
                  <a:pt x="8225619" y="5596262"/>
                </a:lnTo>
                <a:lnTo>
                  <a:pt x="8213882" y="5600179"/>
                </a:lnTo>
                <a:cubicBezTo>
                  <a:pt x="8210102" y="5601988"/>
                  <a:pt x="8206755" y="5604291"/>
                  <a:pt x="8204045" y="5607275"/>
                </a:cubicBezTo>
                <a:cubicBezTo>
                  <a:pt x="8164079" y="5591326"/>
                  <a:pt x="8126369" y="5605919"/>
                  <a:pt x="8082989" y="5603160"/>
                </a:cubicBezTo>
                <a:cubicBezTo>
                  <a:pt x="8034449" y="5606898"/>
                  <a:pt x="8008954" y="5596936"/>
                  <a:pt x="7976942" y="5598455"/>
                </a:cubicBezTo>
                <a:cubicBezTo>
                  <a:pt x="7962042" y="5600916"/>
                  <a:pt x="7941729" y="5599827"/>
                  <a:pt x="7950121" y="5590893"/>
                </a:cubicBezTo>
                <a:cubicBezTo>
                  <a:pt x="7904855" y="5610014"/>
                  <a:pt x="7778840" y="5612380"/>
                  <a:pt x="7727691" y="5621064"/>
                </a:cubicBezTo>
                <a:cubicBezTo>
                  <a:pt x="7699805" y="5600056"/>
                  <a:pt x="7714922" y="5619495"/>
                  <a:pt x="7685998" y="5615564"/>
                </a:cubicBezTo>
                <a:cubicBezTo>
                  <a:pt x="7693909" y="5634905"/>
                  <a:pt x="7650884" y="5604714"/>
                  <a:pt x="7649302" y="5626541"/>
                </a:cubicBezTo>
                <a:cubicBezTo>
                  <a:pt x="7644089" y="5625134"/>
                  <a:pt x="7639087" y="5623084"/>
                  <a:pt x="7634083" y="5620862"/>
                </a:cubicBezTo>
                <a:lnTo>
                  <a:pt x="7631455" y="5619708"/>
                </a:lnTo>
                <a:lnTo>
                  <a:pt x="7620952" y="5618872"/>
                </a:lnTo>
                <a:lnTo>
                  <a:pt x="7617992" y="5613914"/>
                </a:lnTo>
                <a:lnTo>
                  <a:pt x="7602182" y="5609271"/>
                </a:lnTo>
                <a:cubicBezTo>
                  <a:pt x="7596260" y="5608262"/>
                  <a:pt x="7589888" y="5608028"/>
                  <a:pt x="7582847" y="5609047"/>
                </a:cubicBezTo>
                <a:cubicBezTo>
                  <a:pt x="7565525" y="5617697"/>
                  <a:pt x="7538553" y="5607096"/>
                  <a:pt x="7514158" y="5607737"/>
                </a:cubicBezTo>
                <a:lnTo>
                  <a:pt x="7502955" y="5610415"/>
                </a:lnTo>
                <a:lnTo>
                  <a:pt x="7466391" y="5605949"/>
                </a:lnTo>
                <a:cubicBezTo>
                  <a:pt x="7455982" y="5605083"/>
                  <a:pt x="7445179" y="5604628"/>
                  <a:pt x="7433806" y="5604945"/>
                </a:cubicBezTo>
                <a:lnTo>
                  <a:pt x="7412693" y="5607075"/>
                </a:lnTo>
                <a:lnTo>
                  <a:pt x="7407159" y="5605310"/>
                </a:lnTo>
                <a:cubicBezTo>
                  <a:pt x="7397520" y="5605506"/>
                  <a:pt x="7384763" y="5611721"/>
                  <a:pt x="7385900" y="5604171"/>
                </a:cubicBezTo>
                <a:lnTo>
                  <a:pt x="7375071" y="5606788"/>
                </a:lnTo>
                <a:lnTo>
                  <a:pt x="7364382" y="5600762"/>
                </a:lnTo>
                <a:cubicBezTo>
                  <a:pt x="7363212" y="5599363"/>
                  <a:pt x="7362331" y="5597874"/>
                  <a:pt x="7361770" y="5596347"/>
                </a:cubicBezTo>
                <a:lnTo>
                  <a:pt x="7346641" y="5598329"/>
                </a:lnTo>
                <a:lnTo>
                  <a:pt x="7334238" y="5594014"/>
                </a:lnTo>
                <a:lnTo>
                  <a:pt x="7323426" y="5596835"/>
                </a:lnTo>
                <a:lnTo>
                  <a:pt x="7318938" y="5596200"/>
                </a:lnTo>
                <a:lnTo>
                  <a:pt x="7307784" y="5594065"/>
                </a:lnTo>
                <a:cubicBezTo>
                  <a:pt x="7302066" y="5592568"/>
                  <a:pt x="7295667" y="5590765"/>
                  <a:pt x="7288540" y="5589320"/>
                </a:cubicBezTo>
                <a:lnTo>
                  <a:pt x="7282537" y="5588660"/>
                </a:lnTo>
                <a:lnTo>
                  <a:pt x="7269466" y="5581404"/>
                </a:lnTo>
                <a:cubicBezTo>
                  <a:pt x="7259956" y="5575919"/>
                  <a:pt x="7252471" y="5572223"/>
                  <a:pt x="7244165" y="5575200"/>
                </a:cubicBezTo>
                <a:cubicBezTo>
                  <a:pt x="7230005" y="5568113"/>
                  <a:pt x="7220114" y="5548251"/>
                  <a:pt x="7199619" y="5553550"/>
                </a:cubicBezTo>
                <a:cubicBezTo>
                  <a:pt x="7205839" y="5544552"/>
                  <a:pt x="7176858" y="5552461"/>
                  <a:pt x="7173434" y="5543219"/>
                </a:cubicBezTo>
                <a:cubicBezTo>
                  <a:pt x="7171853" y="5535776"/>
                  <a:pt x="7162694" y="5536440"/>
                  <a:pt x="7155718" y="5533697"/>
                </a:cubicBezTo>
                <a:cubicBezTo>
                  <a:pt x="7150747" y="5526096"/>
                  <a:pt x="7115649" y="5519155"/>
                  <a:pt x="7103430" y="5520249"/>
                </a:cubicBezTo>
                <a:cubicBezTo>
                  <a:pt x="7068988" y="5527813"/>
                  <a:pt x="7041283" y="5497211"/>
                  <a:pt x="7013746" y="5502470"/>
                </a:cubicBezTo>
                <a:cubicBezTo>
                  <a:pt x="7006535" y="5501753"/>
                  <a:pt x="7000557" y="5500031"/>
                  <a:pt x="6995379" y="5497693"/>
                </a:cubicBezTo>
                <a:lnTo>
                  <a:pt x="6982475" y="5489641"/>
                </a:lnTo>
                <a:cubicBezTo>
                  <a:pt x="6982314" y="5487873"/>
                  <a:pt x="6982155" y="5486104"/>
                  <a:pt x="6981994" y="5484335"/>
                </a:cubicBezTo>
                <a:lnTo>
                  <a:pt x="6972355" y="5481074"/>
                </a:lnTo>
                <a:lnTo>
                  <a:pt x="6970394" y="5479383"/>
                </a:lnTo>
                <a:cubicBezTo>
                  <a:pt x="6966663" y="5476135"/>
                  <a:pt x="6962857" y="5473046"/>
                  <a:pt x="6958543" y="5470507"/>
                </a:cubicBezTo>
                <a:cubicBezTo>
                  <a:pt x="6946682" y="5490417"/>
                  <a:pt x="6919886" y="5452192"/>
                  <a:pt x="6918276" y="5472034"/>
                </a:cubicBezTo>
                <a:cubicBezTo>
                  <a:pt x="6892502" y="5461546"/>
                  <a:pt x="6897731" y="5483185"/>
                  <a:pt x="6881046" y="5457070"/>
                </a:cubicBezTo>
                <a:cubicBezTo>
                  <a:pt x="6828055" y="5453051"/>
                  <a:pt x="6839016" y="5431108"/>
                  <a:pt x="6752164" y="5425021"/>
                </a:cubicBezTo>
                <a:cubicBezTo>
                  <a:pt x="6758292" y="5421861"/>
                  <a:pt x="6727733" y="5418470"/>
                  <a:pt x="6724964" y="5414071"/>
                </a:cubicBezTo>
                <a:lnTo>
                  <a:pt x="6683286" y="5432830"/>
                </a:lnTo>
                <a:lnTo>
                  <a:pt x="6644277" y="5429684"/>
                </a:lnTo>
                <a:cubicBezTo>
                  <a:pt x="6602299" y="5429624"/>
                  <a:pt x="6572889" y="5412513"/>
                  <a:pt x="6532914" y="5431205"/>
                </a:cubicBezTo>
                <a:lnTo>
                  <a:pt x="6307459" y="5467087"/>
                </a:lnTo>
                <a:cubicBezTo>
                  <a:pt x="6243940" y="5484756"/>
                  <a:pt x="6232610" y="5506751"/>
                  <a:pt x="6196243" y="5515042"/>
                </a:cubicBezTo>
                <a:cubicBezTo>
                  <a:pt x="6164533" y="5518021"/>
                  <a:pt x="6142666" y="5509345"/>
                  <a:pt x="6099124" y="5516848"/>
                </a:cubicBezTo>
                <a:cubicBezTo>
                  <a:pt x="6076503" y="5515419"/>
                  <a:pt x="6031865" y="5528713"/>
                  <a:pt x="6016077" y="5528642"/>
                </a:cubicBezTo>
                <a:cubicBezTo>
                  <a:pt x="6017142" y="5530608"/>
                  <a:pt x="6008544" y="5532493"/>
                  <a:pt x="6004389" y="5531206"/>
                </a:cubicBezTo>
                <a:cubicBezTo>
                  <a:pt x="5932347" y="5531241"/>
                  <a:pt x="5981006" y="5545600"/>
                  <a:pt x="5933945" y="5538840"/>
                </a:cubicBezTo>
                <a:cubicBezTo>
                  <a:pt x="5905303" y="5539379"/>
                  <a:pt x="5918093" y="5561978"/>
                  <a:pt x="5883936" y="5553807"/>
                </a:cubicBezTo>
                <a:cubicBezTo>
                  <a:pt x="5850054" y="5556990"/>
                  <a:pt x="5832962" y="5567338"/>
                  <a:pt x="5798331" y="5564248"/>
                </a:cubicBezTo>
                <a:cubicBezTo>
                  <a:pt x="5766627" y="5567265"/>
                  <a:pt x="5741097" y="5573248"/>
                  <a:pt x="5712738" y="5573120"/>
                </a:cubicBezTo>
                <a:cubicBezTo>
                  <a:pt x="5703372" y="5576849"/>
                  <a:pt x="5693695" y="5578874"/>
                  <a:pt x="5681342" y="5575621"/>
                </a:cubicBezTo>
                <a:lnTo>
                  <a:pt x="5627167" y="5583215"/>
                </a:lnTo>
                <a:cubicBezTo>
                  <a:pt x="5612183" y="5597917"/>
                  <a:pt x="5611727" y="5586689"/>
                  <a:pt x="5591414" y="5587695"/>
                </a:cubicBezTo>
                <a:cubicBezTo>
                  <a:pt x="5574616" y="5587612"/>
                  <a:pt x="5598133" y="5579413"/>
                  <a:pt x="5583028" y="5580877"/>
                </a:cubicBezTo>
                <a:cubicBezTo>
                  <a:pt x="5569804" y="5586020"/>
                  <a:pt x="5562718" y="5576982"/>
                  <a:pt x="5549426" y="5582858"/>
                </a:cubicBezTo>
                <a:cubicBezTo>
                  <a:pt x="5559299" y="5589013"/>
                  <a:pt x="5515978" y="5586206"/>
                  <a:pt x="5519999" y="5592246"/>
                </a:cubicBezTo>
                <a:cubicBezTo>
                  <a:pt x="5498728" y="5585844"/>
                  <a:pt x="5500813" y="5597206"/>
                  <a:pt x="5480028" y="5597282"/>
                </a:cubicBezTo>
                <a:cubicBezTo>
                  <a:pt x="5468519" y="5595356"/>
                  <a:pt x="5461753" y="5595717"/>
                  <a:pt x="5456175" y="5600371"/>
                </a:cubicBezTo>
                <a:cubicBezTo>
                  <a:pt x="5402444" y="5590675"/>
                  <a:pt x="5431269" y="5603179"/>
                  <a:pt x="5388463" y="5602638"/>
                </a:cubicBezTo>
                <a:cubicBezTo>
                  <a:pt x="5350589" y="5601042"/>
                  <a:pt x="5310318" y="5602266"/>
                  <a:pt x="5265898" y="5591830"/>
                </a:cubicBezTo>
                <a:cubicBezTo>
                  <a:pt x="5256434" y="5588423"/>
                  <a:pt x="5240914" y="5588853"/>
                  <a:pt x="5231231" y="5592790"/>
                </a:cubicBezTo>
                <a:cubicBezTo>
                  <a:pt x="5229565" y="5593467"/>
                  <a:pt x="5228139" y="5594226"/>
                  <a:pt x="5226996" y="5595040"/>
                </a:cubicBezTo>
                <a:cubicBezTo>
                  <a:pt x="5199121" y="5587151"/>
                  <a:pt x="5190547" y="5594087"/>
                  <a:pt x="5175988" y="5588131"/>
                </a:cubicBezTo>
                <a:cubicBezTo>
                  <a:pt x="5141664" y="5589465"/>
                  <a:pt x="5120774" y="5599921"/>
                  <a:pt x="5107470" y="5594771"/>
                </a:cubicBezTo>
                <a:cubicBezTo>
                  <a:pt x="5082783" y="5597686"/>
                  <a:pt x="5044558" y="5603218"/>
                  <a:pt x="5027868" y="5605624"/>
                </a:cubicBezTo>
                <a:cubicBezTo>
                  <a:pt x="5023394" y="5609716"/>
                  <a:pt x="5015008" y="5608373"/>
                  <a:pt x="5007324" y="5609209"/>
                </a:cubicBezTo>
                <a:cubicBezTo>
                  <a:pt x="4999584" y="5613033"/>
                  <a:pt x="4963661" y="5613313"/>
                  <a:pt x="4952559" y="5611402"/>
                </a:cubicBezTo>
                <a:lnTo>
                  <a:pt x="4826081" y="5616191"/>
                </a:lnTo>
                <a:lnTo>
                  <a:pt x="4823501" y="5619174"/>
                </a:lnTo>
                <a:lnTo>
                  <a:pt x="4813093" y="5620026"/>
                </a:lnTo>
                <a:lnTo>
                  <a:pt x="4810563" y="5620787"/>
                </a:lnTo>
                <a:cubicBezTo>
                  <a:pt x="4805739" y="5622253"/>
                  <a:pt x="4800910" y="5623620"/>
                  <a:pt x="4795818" y="5624618"/>
                </a:cubicBezTo>
                <a:cubicBezTo>
                  <a:pt x="4792594" y="5611984"/>
                  <a:pt x="4751975" y="5631029"/>
                  <a:pt x="4758404" y="5619510"/>
                </a:cubicBezTo>
                <a:cubicBezTo>
                  <a:pt x="4729867" y="5622800"/>
                  <a:pt x="4743470" y="5610974"/>
                  <a:pt x="4717254" y="5624155"/>
                </a:cubicBezTo>
                <a:cubicBezTo>
                  <a:pt x="4665606" y="5620882"/>
                  <a:pt x="4638526" y="5634254"/>
                  <a:pt x="4591958" y="5624710"/>
                </a:cubicBezTo>
                <a:cubicBezTo>
                  <a:pt x="4600998" y="5629613"/>
                  <a:pt x="4491255" y="5629123"/>
                  <a:pt x="4476215" y="5628210"/>
                </a:cubicBezTo>
                <a:lnTo>
                  <a:pt x="4425193" y="5627414"/>
                </a:lnTo>
                <a:lnTo>
                  <a:pt x="4383866" y="5626546"/>
                </a:lnTo>
                <a:lnTo>
                  <a:pt x="4385596" y="5634646"/>
                </a:lnTo>
                <a:cubicBezTo>
                  <a:pt x="4373497" y="5634009"/>
                  <a:pt x="4366105" y="5636763"/>
                  <a:pt x="4360864" y="5641173"/>
                </a:cubicBezTo>
                <a:lnTo>
                  <a:pt x="4328321" y="5626332"/>
                </a:lnTo>
                <a:lnTo>
                  <a:pt x="4309842" y="5626471"/>
                </a:lnTo>
                <a:lnTo>
                  <a:pt x="4277424" y="5631598"/>
                </a:lnTo>
                <a:lnTo>
                  <a:pt x="4266627" y="5633969"/>
                </a:lnTo>
                <a:lnTo>
                  <a:pt x="4185525" y="5617508"/>
                </a:lnTo>
                <a:lnTo>
                  <a:pt x="4177617" y="5610903"/>
                </a:lnTo>
                <a:cubicBezTo>
                  <a:pt x="4169135" y="5606836"/>
                  <a:pt x="4157063" y="5604954"/>
                  <a:pt x="4136948" y="5608031"/>
                </a:cubicBezTo>
                <a:lnTo>
                  <a:pt x="4132323" y="5609784"/>
                </a:lnTo>
                <a:lnTo>
                  <a:pt x="4098620" y="5599672"/>
                </a:lnTo>
                <a:cubicBezTo>
                  <a:pt x="4087744" y="5595070"/>
                  <a:pt x="3971360" y="5589278"/>
                  <a:pt x="3963475" y="5581841"/>
                </a:cubicBezTo>
                <a:cubicBezTo>
                  <a:pt x="3836034" y="5600252"/>
                  <a:pt x="3827261" y="5567580"/>
                  <a:pt x="3703613" y="5572482"/>
                </a:cubicBezTo>
                <a:cubicBezTo>
                  <a:pt x="3596526" y="5522697"/>
                  <a:pt x="3528981" y="5553020"/>
                  <a:pt x="3432987" y="5545768"/>
                </a:cubicBezTo>
                <a:cubicBezTo>
                  <a:pt x="3341557" y="5540666"/>
                  <a:pt x="3299222" y="5556776"/>
                  <a:pt x="3176381" y="5556110"/>
                </a:cubicBezTo>
                <a:cubicBezTo>
                  <a:pt x="3046225" y="5545252"/>
                  <a:pt x="2856562" y="5551022"/>
                  <a:pt x="2710156" y="5527517"/>
                </a:cubicBezTo>
                <a:cubicBezTo>
                  <a:pt x="2595124" y="5519951"/>
                  <a:pt x="2594726" y="5525545"/>
                  <a:pt x="2550206" y="5524958"/>
                </a:cubicBezTo>
                <a:cubicBezTo>
                  <a:pt x="2535402" y="5528183"/>
                  <a:pt x="2457214" y="5518753"/>
                  <a:pt x="2443041" y="5523990"/>
                </a:cubicBezTo>
                <a:lnTo>
                  <a:pt x="2435613" y="5526704"/>
                </a:lnTo>
                <a:lnTo>
                  <a:pt x="2405682" y="5528307"/>
                </a:lnTo>
                <a:lnTo>
                  <a:pt x="2397487" y="5540337"/>
                </a:lnTo>
                <a:lnTo>
                  <a:pt x="2297454" y="5550765"/>
                </a:lnTo>
                <a:cubicBezTo>
                  <a:pt x="2230952" y="5521480"/>
                  <a:pt x="2174171" y="5556417"/>
                  <a:pt x="2056700" y="5555489"/>
                </a:cubicBezTo>
                <a:cubicBezTo>
                  <a:pt x="2025568" y="5545373"/>
                  <a:pt x="1901680" y="5520750"/>
                  <a:pt x="1878530" y="5535330"/>
                </a:cubicBezTo>
                <a:lnTo>
                  <a:pt x="1859292" y="5535461"/>
                </a:lnTo>
                <a:lnTo>
                  <a:pt x="1835626" y="5533793"/>
                </a:lnTo>
                <a:cubicBezTo>
                  <a:pt x="1823131" y="5534628"/>
                  <a:pt x="1810151" y="5536942"/>
                  <a:pt x="1798939" y="5540285"/>
                </a:cubicBezTo>
                <a:lnTo>
                  <a:pt x="1779046" y="5549949"/>
                </a:lnTo>
                <a:lnTo>
                  <a:pt x="1772421" y="5549018"/>
                </a:lnTo>
                <a:lnTo>
                  <a:pt x="1772052" y="5545689"/>
                </a:lnTo>
                <a:cubicBezTo>
                  <a:pt x="1758274" y="5534165"/>
                  <a:pt x="1670822" y="5556887"/>
                  <a:pt x="1711543" y="5534558"/>
                </a:cubicBezTo>
                <a:cubicBezTo>
                  <a:pt x="1696140" y="5533324"/>
                  <a:pt x="1670188" y="5488258"/>
                  <a:pt x="1631462" y="5491807"/>
                </a:cubicBezTo>
                <a:cubicBezTo>
                  <a:pt x="1579148" y="5498877"/>
                  <a:pt x="1591754" y="5486800"/>
                  <a:pt x="1538763" y="5482781"/>
                </a:cubicBezTo>
                <a:cubicBezTo>
                  <a:pt x="1522078" y="5456666"/>
                  <a:pt x="1527306" y="5478305"/>
                  <a:pt x="1501533" y="5467817"/>
                </a:cubicBezTo>
                <a:cubicBezTo>
                  <a:pt x="1499922" y="5487659"/>
                  <a:pt x="1473126" y="5449434"/>
                  <a:pt x="1461266" y="5469343"/>
                </a:cubicBezTo>
                <a:cubicBezTo>
                  <a:pt x="1456951" y="5466804"/>
                  <a:pt x="1453146" y="5463716"/>
                  <a:pt x="1449415" y="5460467"/>
                </a:cubicBezTo>
                <a:lnTo>
                  <a:pt x="1447454" y="5458776"/>
                </a:lnTo>
                <a:lnTo>
                  <a:pt x="1437814" y="5455515"/>
                </a:lnTo>
                <a:lnTo>
                  <a:pt x="1437334" y="5450209"/>
                </a:lnTo>
                <a:lnTo>
                  <a:pt x="1424429" y="5442157"/>
                </a:lnTo>
                <a:cubicBezTo>
                  <a:pt x="1419251" y="5439819"/>
                  <a:pt x="1413273" y="5438098"/>
                  <a:pt x="1406063" y="5437380"/>
                </a:cubicBezTo>
                <a:cubicBezTo>
                  <a:pt x="1378526" y="5442640"/>
                  <a:pt x="1350821" y="5412037"/>
                  <a:pt x="1316379" y="5419601"/>
                </a:cubicBezTo>
                <a:cubicBezTo>
                  <a:pt x="1304160" y="5420695"/>
                  <a:pt x="1269061" y="5413755"/>
                  <a:pt x="1264090" y="5406153"/>
                </a:cubicBezTo>
                <a:cubicBezTo>
                  <a:pt x="1257115" y="5403410"/>
                  <a:pt x="1247955" y="5404075"/>
                  <a:pt x="1246374" y="5396631"/>
                </a:cubicBezTo>
                <a:cubicBezTo>
                  <a:pt x="1242951" y="5387390"/>
                  <a:pt x="1213970" y="5395299"/>
                  <a:pt x="1220190" y="5386301"/>
                </a:cubicBezTo>
                <a:cubicBezTo>
                  <a:pt x="1199695" y="5391599"/>
                  <a:pt x="1189803" y="5371737"/>
                  <a:pt x="1175643" y="5364651"/>
                </a:cubicBezTo>
                <a:cubicBezTo>
                  <a:pt x="1167337" y="5367627"/>
                  <a:pt x="1159852" y="5363931"/>
                  <a:pt x="1150342" y="5358447"/>
                </a:cubicBezTo>
                <a:lnTo>
                  <a:pt x="1112024" y="5345786"/>
                </a:lnTo>
                <a:lnTo>
                  <a:pt x="1100870" y="5343651"/>
                </a:lnTo>
                <a:lnTo>
                  <a:pt x="1096383" y="5343015"/>
                </a:lnTo>
                <a:lnTo>
                  <a:pt x="1058039" y="5343504"/>
                </a:lnTo>
                <a:cubicBezTo>
                  <a:pt x="1057478" y="5341976"/>
                  <a:pt x="1056597" y="5340487"/>
                  <a:pt x="1055426" y="5339088"/>
                </a:cubicBezTo>
                <a:lnTo>
                  <a:pt x="1044738" y="5333063"/>
                </a:lnTo>
                <a:lnTo>
                  <a:pt x="1033909" y="5335680"/>
                </a:lnTo>
                <a:cubicBezTo>
                  <a:pt x="1035046" y="5328129"/>
                  <a:pt x="1022289" y="5334344"/>
                  <a:pt x="1012649" y="5334541"/>
                </a:cubicBezTo>
                <a:lnTo>
                  <a:pt x="1007115" y="5332775"/>
                </a:lnTo>
                <a:lnTo>
                  <a:pt x="987447" y="5346462"/>
                </a:lnTo>
                <a:cubicBezTo>
                  <a:pt x="976074" y="5346779"/>
                  <a:pt x="963827" y="5334768"/>
                  <a:pt x="953418" y="5333901"/>
                </a:cubicBezTo>
                <a:lnTo>
                  <a:pt x="916854" y="5329435"/>
                </a:lnTo>
                <a:lnTo>
                  <a:pt x="905651" y="5332114"/>
                </a:lnTo>
                <a:cubicBezTo>
                  <a:pt x="881256" y="5332755"/>
                  <a:pt x="855727" y="5330820"/>
                  <a:pt x="838405" y="5339470"/>
                </a:cubicBezTo>
                <a:cubicBezTo>
                  <a:pt x="831364" y="5340489"/>
                  <a:pt x="823548" y="5331589"/>
                  <a:pt x="817627" y="5330580"/>
                </a:cubicBezTo>
                <a:lnTo>
                  <a:pt x="801817" y="5325937"/>
                </a:lnTo>
                <a:lnTo>
                  <a:pt x="798857" y="5320979"/>
                </a:lnTo>
                <a:lnTo>
                  <a:pt x="788354" y="5320143"/>
                </a:lnTo>
                <a:lnTo>
                  <a:pt x="785726" y="5318989"/>
                </a:lnTo>
                <a:cubicBezTo>
                  <a:pt x="780721" y="5316767"/>
                  <a:pt x="775719" y="5314716"/>
                  <a:pt x="770507" y="5313309"/>
                </a:cubicBezTo>
                <a:cubicBezTo>
                  <a:pt x="768924" y="5335137"/>
                  <a:pt x="725899" y="5304945"/>
                  <a:pt x="733810" y="5324286"/>
                </a:cubicBezTo>
                <a:cubicBezTo>
                  <a:pt x="704886" y="5320356"/>
                  <a:pt x="720003" y="5339795"/>
                  <a:pt x="692117" y="5318786"/>
                </a:cubicBezTo>
                <a:cubicBezTo>
                  <a:pt x="640968" y="5327470"/>
                  <a:pt x="620209" y="5334772"/>
                  <a:pt x="574943" y="5327578"/>
                </a:cubicBezTo>
                <a:cubicBezTo>
                  <a:pt x="533141" y="5325624"/>
                  <a:pt x="480989" y="5305543"/>
                  <a:pt x="441302" y="5307062"/>
                </a:cubicBezTo>
                <a:cubicBezTo>
                  <a:pt x="381194" y="5308098"/>
                  <a:pt x="355572" y="5361507"/>
                  <a:pt x="336819" y="5336690"/>
                </a:cubicBezTo>
                <a:cubicBezTo>
                  <a:pt x="308424" y="5343088"/>
                  <a:pt x="294704" y="5344301"/>
                  <a:pt x="270932" y="5345451"/>
                </a:cubicBezTo>
                <a:lnTo>
                  <a:pt x="194189" y="5343588"/>
                </a:lnTo>
                <a:lnTo>
                  <a:pt x="192552" y="5342845"/>
                </a:lnTo>
                <a:cubicBezTo>
                  <a:pt x="185478" y="5341467"/>
                  <a:pt x="181262" y="5342160"/>
                  <a:pt x="178320" y="5343766"/>
                </a:cubicBezTo>
                <a:lnTo>
                  <a:pt x="175596" y="5346411"/>
                </a:lnTo>
                <a:lnTo>
                  <a:pt x="147287" y="5352625"/>
                </a:lnTo>
                <a:lnTo>
                  <a:pt x="114847" y="5355844"/>
                </a:lnTo>
                <a:lnTo>
                  <a:pt x="114306" y="5354983"/>
                </a:lnTo>
                <a:cubicBezTo>
                  <a:pt x="110042" y="5353823"/>
                  <a:pt x="100016" y="5353058"/>
                  <a:pt x="89264" y="5348886"/>
                </a:cubicBezTo>
                <a:cubicBezTo>
                  <a:pt x="93123" y="5327937"/>
                  <a:pt x="57863" y="5341064"/>
                  <a:pt x="49794" y="5329950"/>
                </a:cubicBezTo>
                <a:cubicBezTo>
                  <a:pt x="40251" y="5331715"/>
                  <a:pt x="30226" y="5333199"/>
                  <a:pt x="19924" y="5334282"/>
                </a:cubicBezTo>
                <a:lnTo>
                  <a:pt x="13819" y="5334653"/>
                </a:lnTo>
                <a:lnTo>
                  <a:pt x="13657" y="5334455"/>
                </a:lnTo>
                <a:cubicBezTo>
                  <a:pt x="12246" y="5334096"/>
                  <a:pt x="10207" y="5334053"/>
                  <a:pt x="7139" y="5334438"/>
                </a:cubicBezTo>
                <a:lnTo>
                  <a:pt x="2684" y="5335333"/>
                </a:lnTo>
                <a:lnTo>
                  <a:pt x="0" y="5335496"/>
                </a:lnTo>
                <a:lnTo>
                  <a:pt x="0" y="10592"/>
                </a:lnTo>
                <a:lnTo>
                  <a:pt x="11243827"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E55A690-A886-D093-9290-473E1BD401DB}"/>
              </a:ext>
            </a:extLst>
          </p:cNvPr>
          <p:cNvSpPr>
            <a:spLocks noGrp="1"/>
          </p:cNvSpPr>
          <p:nvPr>
            <p:ph type="title"/>
          </p:nvPr>
        </p:nvSpPr>
        <p:spPr>
          <a:xfrm>
            <a:off x="1629751" y="1059116"/>
            <a:ext cx="8924392" cy="933486"/>
          </a:xfrm>
        </p:spPr>
        <p:txBody>
          <a:bodyPr>
            <a:normAutofit/>
          </a:bodyPr>
          <a:lstStyle/>
          <a:p>
            <a:pPr algn="ctr"/>
            <a:r>
              <a:rPr lang="en-US" sz="3200" dirty="0">
                <a:latin typeface="Tenorite" panose="00000500000000000000" pitchFamily="2" charset="0"/>
              </a:rPr>
              <a:t>ATTORNEYS’ FEES</a:t>
            </a:r>
          </a:p>
        </p:txBody>
      </p:sp>
      <p:sp>
        <p:nvSpPr>
          <p:cNvPr id="12" name="Rectangle 6">
            <a:extLst>
              <a:ext uri="{FF2B5EF4-FFF2-40B4-BE49-F238E27FC236}">
                <a16:creationId xmlns:a16="http://schemas.microsoft.com/office/drawing/2014/main" id="{16A12243-4887-4E89-8347-1146AE5D14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0000">
            <a:off x="5418161" y="351736"/>
            <a:ext cx="1352113" cy="407805"/>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A6C08CD-AE3A-77F8-F950-4EB3B92F98F6}"/>
              </a:ext>
            </a:extLst>
          </p:cNvPr>
          <p:cNvSpPr>
            <a:spLocks noGrp="1"/>
          </p:cNvSpPr>
          <p:nvPr>
            <p:ph idx="1"/>
          </p:nvPr>
        </p:nvSpPr>
        <p:spPr>
          <a:xfrm>
            <a:off x="1423447" y="2307803"/>
            <a:ext cx="9954705" cy="3329395"/>
          </a:xfrm>
        </p:spPr>
        <p:txBody>
          <a:bodyPr>
            <a:normAutofit/>
          </a:bodyPr>
          <a:lstStyle/>
          <a:p>
            <a:pPr lvl="1"/>
            <a:r>
              <a:rPr lang="en-US" sz="1600" dirty="0">
                <a:latin typeface="Tenorite" panose="00000500000000000000" pitchFamily="2" charset="0"/>
              </a:rPr>
              <a:t>Court declined J.P. Morgan’s Request to have it attorneys’ fees paid from the Trust (Mem. Op. at 44)</a:t>
            </a:r>
          </a:p>
          <a:p>
            <a:pPr lvl="3"/>
            <a:r>
              <a:rPr lang="en-US" sz="1600" dirty="0">
                <a:latin typeface="Tenorite" panose="00000500000000000000" pitchFamily="2" charset="0"/>
              </a:rPr>
              <a:t>J.P. Morgan filed litigation “out of a desire to receive  absolution”</a:t>
            </a:r>
          </a:p>
          <a:p>
            <a:pPr lvl="3"/>
            <a:r>
              <a:rPr lang="en-US" sz="1600" dirty="0">
                <a:latin typeface="Tenorite" panose="00000500000000000000" pitchFamily="2" charset="0"/>
              </a:rPr>
              <a:t>Failed to demonstrate that it conferred a benefit to the Trust </a:t>
            </a:r>
          </a:p>
          <a:p>
            <a:pPr lvl="3"/>
            <a:r>
              <a:rPr lang="en-US" sz="1600" dirty="0">
                <a:latin typeface="Tenorite" panose="00000500000000000000" pitchFamily="2" charset="0"/>
              </a:rPr>
              <a:t>Court found that J.P. Morgan “helped create the messy situation” (Mem. Op. at 48)</a:t>
            </a:r>
          </a:p>
          <a:p>
            <a:pPr marL="1371600" lvl="3" indent="0">
              <a:buNone/>
            </a:pPr>
            <a:endParaRPr lang="en-US" sz="1600" dirty="0">
              <a:latin typeface="Tenorite" panose="00000500000000000000" pitchFamily="2" charset="0"/>
            </a:endParaRPr>
          </a:p>
          <a:p>
            <a:pPr marL="457200" lvl="4" indent="0"/>
            <a:r>
              <a:rPr lang="en-US" sz="1600" dirty="0">
                <a:latin typeface="Tenorite" panose="00000500000000000000" pitchFamily="2" charset="0"/>
              </a:rPr>
              <a:t>  Hadley required to pay his own legal expenses</a:t>
            </a:r>
          </a:p>
          <a:p>
            <a:pPr marL="457200" lvl="4" indent="0">
              <a:buNone/>
            </a:pPr>
            <a:endParaRPr lang="en-US" sz="1600" dirty="0">
              <a:latin typeface="Tenorite" panose="00000500000000000000" pitchFamily="2" charset="0"/>
            </a:endParaRPr>
          </a:p>
          <a:p>
            <a:pPr marL="457200" lvl="4" indent="0"/>
            <a:r>
              <a:rPr lang="en-US" sz="1600" dirty="0">
                <a:latin typeface="Tenorite" panose="00000500000000000000" pitchFamily="2" charset="0"/>
              </a:rPr>
              <a:t>  Michael’s legal expenses reimbursed by J.P. Morgan and the Trust</a:t>
            </a:r>
          </a:p>
          <a:p>
            <a:pPr marL="457200" lvl="4" indent="0"/>
            <a:endParaRPr lang="en-US" sz="1700" dirty="0"/>
          </a:p>
          <a:p>
            <a:pPr marL="0" lvl="3" indent="0"/>
            <a:endParaRPr lang="en-US" sz="1700" dirty="0"/>
          </a:p>
        </p:txBody>
      </p:sp>
    </p:spTree>
    <p:extLst>
      <p:ext uri="{BB962C8B-B14F-4D97-AF65-F5344CB8AC3E}">
        <p14:creationId xmlns:p14="http://schemas.microsoft.com/office/powerpoint/2010/main" val="10015667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8DBD1-DB29-D44F-FD5A-3071BB37EF37}"/>
              </a:ext>
            </a:extLst>
          </p:cNvPr>
          <p:cNvSpPr>
            <a:spLocks noGrp="1"/>
          </p:cNvSpPr>
          <p:nvPr>
            <p:ph type="ctrTitle"/>
          </p:nvPr>
        </p:nvSpPr>
        <p:spPr>
          <a:xfrm>
            <a:off x="6441918" y="3329790"/>
            <a:ext cx="4941771" cy="3200400"/>
          </a:xfrm>
        </p:spPr>
        <p:txBody>
          <a:bodyPr anchor="ctr">
            <a:normAutofit fontScale="90000"/>
          </a:bodyPr>
          <a:lstStyle/>
          <a:p>
            <a:pPr fontAlgn="auto"/>
            <a:r>
              <a:rPr lang="en-US" sz="1800" b="1" i="1" cap="none" dirty="0"/>
              <a:t>FRIEDA MAE ROGERS F/K/A FRIEDA MAE ROEN AND PREMIER TRUST, INC. </a:t>
            </a:r>
            <a:br>
              <a:rPr lang="en-US" sz="1800" b="1" i="1" cap="none" dirty="0"/>
            </a:br>
            <a:br>
              <a:rPr lang="en-US" sz="1800" b="1" i="1" cap="none" dirty="0"/>
            </a:br>
            <a:r>
              <a:rPr lang="en-US" sz="1800" b="1" i="1" cap="none" dirty="0"/>
              <a:t>v. </a:t>
            </a:r>
            <a:br>
              <a:rPr lang="en-US" sz="1800" b="1" i="1" cap="none" dirty="0"/>
            </a:br>
            <a:br>
              <a:rPr lang="en-US" sz="1800" b="1" i="1" cap="none" dirty="0"/>
            </a:br>
            <a:r>
              <a:rPr lang="en-US" sz="1800" b="1" i="1" cap="none" dirty="0"/>
              <a:t>WILMINGTON TRUST COMPANY</a:t>
            </a:r>
            <a:br>
              <a:rPr lang="en-US" sz="1800" b="1" i="1" cap="none" dirty="0"/>
            </a:br>
            <a:br>
              <a:rPr lang="en-US" sz="1800" b="1" i="1" cap="none" dirty="0"/>
            </a:br>
            <a:r>
              <a:rPr lang="en-US" sz="1800" cap="none" dirty="0"/>
              <a:t>Civil Action No. 18-116-CFC, 2021 WL 739048 (D. Del. February 25, 2021)</a:t>
            </a:r>
            <a:br>
              <a:rPr lang="en-US" sz="1800" cap="none" dirty="0"/>
            </a:br>
            <a:br>
              <a:rPr lang="en-US" sz="1800" cap="none" dirty="0"/>
            </a:br>
            <a:r>
              <a:rPr lang="en-US" sz="1800" cap="none" dirty="0"/>
              <a:t>No. 21-1473, 2022 WL 621690 (3d Cir. Mar. 3, 2022)</a:t>
            </a:r>
            <a:br>
              <a:rPr lang="en-US" sz="1800" cap="none" dirty="0"/>
            </a:br>
            <a:br>
              <a:rPr lang="en-US" sz="1800" cap="none" dirty="0"/>
            </a:br>
            <a:r>
              <a:rPr lang="en-US" sz="1800" cap="none" dirty="0"/>
              <a:t>143 S. Ct. 406 (2022) (denying certiorari)</a:t>
            </a:r>
            <a:br>
              <a:rPr lang="en-US" sz="1800" cap="none" dirty="0"/>
            </a:br>
            <a:br>
              <a:rPr lang="en-US" sz="1200" cap="none" dirty="0"/>
            </a:br>
            <a:br>
              <a:rPr lang="en-US" sz="1200" cap="none" dirty="0"/>
            </a:br>
            <a:br>
              <a:rPr lang="en-US" sz="1200" b="0" i="0" dirty="0">
                <a:effectLst/>
              </a:rPr>
            </a:br>
            <a:endParaRPr lang="en-US" sz="1200" cap="none" dirty="0"/>
          </a:p>
        </p:txBody>
      </p:sp>
    </p:spTree>
    <p:extLst>
      <p:ext uri="{BB962C8B-B14F-4D97-AF65-F5344CB8AC3E}">
        <p14:creationId xmlns:p14="http://schemas.microsoft.com/office/powerpoint/2010/main" val="608796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464499"/>
          </a:xfrm>
        </p:spPr>
        <p:txBody>
          <a:bodyPr>
            <a:normAutofit fontScale="90000"/>
          </a:bodyPr>
          <a:lstStyle/>
          <a:p>
            <a:r>
              <a:rPr lang="en-US" dirty="0"/>
              <a:t>Breach of Fiduciary Duty claims</a:t>
            </a:r>
          </a:p>
        </p:txBody>
      </p:sp>
      <p:sp>
        <p:nvSpPr>
          <p:cNvPr id="12" name="Text Placeholder 11">
            <a:extLst>
              <a:ext uri="{FF2B5EF4-FFF2-40B4-BE49-F238E27FC236}">
                <a16:creationId xmlns:a16="http://schemas.microsoft.com/office/drawing/2014/main" id="{554B61B9-26F6-B304-92CD-03053DAAF2A8}"/>
              </a:ext>
            </a:extLst>
          </p:cNvPr>
          <p:cNvSpPr>
            <a:spLocks noGrp="1"/>
          </p:cNvSpPr>
          <p:nvPr>
            <p:ph type="body" idx="1"/>
          </p:nvPr>
        </p:nvSpPr>
        <p:spPr>
          <a:xfrm>
            <a:off x="1999531" y="1218609"/>
            <a:ext cx="9773369" cy="464499"/>
          </a:xfrm>
        </p:spPr>
        <p:txBody>
          <a:bodyPr>
            <a:normAutofit fontScale="25000" lnSpcReduction="20000"/>
          </a:bodyPr>
          <a:lstStyle/>
          <a:p>
            <a:pPr>
              <a:lnSpc>
                <a:spcPct val="120000"/>
              </a:lnSpc>
              <a:spcBef>
                <a:spcPts val="0"/>
              </a:spcBef>
            </a:pPr>
            <a:r>
              <a:rPr lang="en-US" sz="5600" dirty="0"/>
              <a:t>1. Proprietary Funds</a:t>
            </a:r>
          </a:p>
          <a:p>
            <a:pPr marL="0" lvl="1" indent="0">
              <a:lnSpc>
                <a:spcPct val="120000"/>
              </a:lnSpc>
              <a:spcBef>
                <a:spcPts val="0"/>
              </a:spcBef>
              <a:buNone/>
            </a:pPr>
            <a:r>
              <a:rPr lang="en-US" sz="5600" b="0" dirty="0">
                <a:latin typeface="+mj-lt"/>
              </a:rPr>
              <a:t>-Corporate trustee maintained an investment portfolio dominated by its own proprietary funds, which were “locked up,” i.e., not freely transferable.</a:t>
            </a:r>
          </a:p>
          <a:p>
            <a:pPr marL="0" lvl="1" indent="0">
              <a:lnSpc>
                <a:spcPct val="120000"/>
              </a:lnSpc>
              <a:spcBef>
                <a:spcPts val="0"/>
              </a:spcBef>
              <a:buNone/>
            </a:pPr>
            <a:r>
              <a:rPr lang="en-US" sz="5600" b="0" dirty="0">
                <a:latin typeface="+mj-lt"/>
              </a:rPr>
              <a:t>-Claims related to the purchase of the proprietary funds and failure to disclose the lockup were waived by counsel at trial.</a:t>
            </a:r>
            <a:endParaRPr lang="en-US" sz="5600" b="0" dirty="0">
              <a:latin typeface="+mj-lt"/>
              <a:sym typeface="Wingdings" panose="05000000000000000000" pitchFamily="2" charset="2"/>
            </a:endParaRPr>
          </a:p>
          <a:p>
            <a:endParaRPr lang="en-US" sz="4800" dirty="0"/>
          </a:p>
          <a:p>
            <a:endParaRPr lang="en-US" dirty="0"/>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15</a:t>
            </a:fld>
            <a:endParaRPr lang="en-US" dirty="0"/>
          </a:p>
        </p:txBody>
      </p:sp>
      <p:sp>
        <p:nvSpPr>
          <p:cNvPr id="6" name="TextBox 5">
            <a:extLst>
              <a:ext uri="{FF2B5EF4-FFF2-40B4-BE49-F238E27FC236}">
                <a16:creationId xmlns:a16="http://schemas.microsoft.com/office/drawing/2014/main" id="{F05ACBDB-8252-657B-2E9C-7682E6C60A5D}"/>
              </a:ext>
            </a:extLst>
          </p:cNvPr>
          <p:cNvSpPr txBox="1"/>
          <p:nvPr/>
        </p:nvSpPr>
        <p:spPr>
          <a:xfrm>
            <a:off x="1932054" y="2760447"/>
            <a:ext cx="9601919" cy="523220"/>
          </a:xfrm>
          <a:prstGeom prst="rect">
            <a:avLst/>
          </a:prstGeom>
          <a:noFill/>
        </p:spPr>
        <p:txBody>
          <a:bodyPr wrap="square">
            <a:spAutoFit/>
          </a:bodyPr>
          <a:lstStyle/>
          <a:p>
            <a:pPr marL="0" lvl="1" indent="0">
              <a:buNone/>
            </a:pPr>
            <a:r>
              <a:rPr lang="en-US" sz="1400" b="1" dirty="0">
                <a:latin typeface="+mj-lt"/>
                <a:ea typeface="+mj-ea"/>
                <a:cs typeface="+mj-cs"/>
              </a:rPr>
              <a:t>2. Suitability of Investment Portfolio</a:t>
            </a:r>
          </a:p>
          <a:p>
            <a:r>
              <a:rPr lang="en-US" sz="1400" dirty="0">
                <a:latin typeface="+mj-lt"/>
                <a:ea typeface="+mj-ea"/>
                <a:cs typeface="+mj-cs"/>
              </a:rPr>
              <a:t>12 Del. C. § 3302(a): Investments need only “attain the purposes” of the trust.</a:t>
            </a:r>
          </a:p>
        </p:txBody>
      </p:sp>
      <p:sp>
        <p:nvSpPr>
          <p:cNvPr id="17" name="TextBox 16">
            <a:extLst>
              <a:ext uri="{FF2B5EF4-FFF2-40B4-BE49-F238E27FC236}">
                <a16:creationId xmlns:a16="http://schemas.microsoft.com/office/drawing/2014/main" id="{A834A824-2170-17E0-ECA4-0953B245143D}"/>
              </a:ext>
            </a:extLst>
          </p:cNvPr>
          <p:cNvSpPr txBox="1"/>
          <p:nvPr/>
        </p:nvSpPr>
        <p:spPr>
          <a:xfrm>
            <a:off x="1932054" y="3283667"/>
            <a:ext cx="9774021" cy="2462213"/>
          </a:xfrm>
          <a:prstGeom prst="rect">
            <a:avLst/>
          </a:prstGeom>
          <a:noFill/>
        </p:spPr>
        <p:txBody>
          <a:bodyPr wrap="square">
            <a:spAutoFit/>
          </a:bodyPr>
          <a:lstStyle/>
          <a:p>
            <a:pPr algn="l"/>
            <a:r>
              <a:rPr lang="en-US" sz="1400" i="1" dirty="0">
                <a:solidFill>
                  <a:srgbClr val="333333"/>
                </a:solidFill>
                <a:effectLst/>
                <a:latin typeface="+mj-lt"/>
              </a:rPr>
              <a:t>§ 3302. Degree of care; authorized investments.</a:t>
            </a:r>
          </a:p>
          <a:p>
            <a:pPr algn="l"/>
            <a:r>
              <a:rPr lang="en-US" sz="1400" b="0" i="1" dirty="0">
                <a:solidFill>
                  <a:srgbClr val="333333"/>
                </a:solidFill>
                <a:effectLst/>
                <a:latin typeface="+mj-lt"/>
              </a:rPr>
              <a:t>(a) When investing, reinvesting, purchasing, acquiring, exchanging, retaining, selling and managing property for the benefit of another, a fiduciary shall act with the care, skill, prudence and diligence under the circumstances then prevailing that a prudent person acting in a like capacity and familiar with such matters would use to attain the purposes of the account. In making investment decisions, a fiduciary may consider the general economic conditions, the anticipated tax consequences of the investment and the anticipated duration of the account and the needs of the beneficiaries; when considering the needs of the beneficiaries, the fiduciary may take into account the financial needs of the beneficiaries as well as the beneficiaries' personal values, including the beneficiaries' desire to engage in sustainable investing strategies that align with the beneficiaries' social, environmental, governance or other values or beliefs of the beneficiaries.</a:t>
            </a:r>
          </a:p>
          <a:p>
            <a:br>
              <a:rPr lang="en-US" sz="1400" dirty="0">
                <a:latin typeface="+mj-lt"/>
              </a:rPr>
            </a:br>
            <a:endParaRPr lang="en-US" sz="1400" dirty="0">
              <a:latin typeface="+mj-lt"/>
            </a:endParaRPr>
          </a:p>
        </p:txBody>
      </p:sp>
      <p:sp>
        <p:nvSpPr>
          <p:cNvPr id="21" name="TextBox 20">
            <a:extLst>
              <a:ext uri="{FF2B5EF4-FFF2-40B4-BE49-F238E27FC236}">
                <a16:creationId xmlns:a16="http://schemas.microsoft.com/office/drawing/2014/main" id="{8DE21CC4-AE0A-570C-0B4D-4DC6F44D327B}"/>
              </a:ext>
            </a:extLst>
          </p:cNvPr>
          <p:cNvSpPr txBox="1"/>
          <p:nvPr/>
        </p:nvSpPr>
        <p:spPr>
          <a:xfrm>
            <a:off x="1904781" y="5376548"/>
            <a:ext cx="9881255" cy="738664"/>
          </a:xfrm>
          <a:prstGeom prst="rect">
            <a:avLst/>
          </a:prstGeom>
          <a:noFill/>
        </p:spPr>
        <p:txBody>
          <a:bodyPr wrap="square">
            <a:spAutoFit/>
          </a:bodyPr>
          <a:lstStyle/>
          <a:p>
            <a:r>
              <a:rPr lang="en-US" sz="1400" dirty="0">
                <a:latin typeface="+mj-lt"/>
                <a:ea typeface="+mj-ea"/>
                <a:cs typeface="+mj-cs"/>
              </a:rPr>
              <a:t>The balanced growth investment objective selected by the trustee was not inconsistent with the settlor’s intent for the trust to last multiple generations and for the trustee’s discretion to be independent from the beneficiaries.</a:t>
            </a:r>
          </a:p>
          <a:p>
            <a:r>
              <a:rPr lang="en-US" sz="1400" dirty="0">
                <a:latin typeface="+mj-lt"/>
                <a:ea typeface="+mj-ea"/>
                <a:cs typeface="+mj-cs"/>
              </a:rPr>
              <a:t>-Portfolio achieved significant growth despite significant distributions.</a:t>
            </a:r>
          </a:p>
        </p:txBody>
      </p:sp>
    </p:spTree>
    <p:extLst>
      <p:ext uri="{BB962C8B-B14F-4D97-AF65-F5344CB8AC3E}">
        <p14:creationId xmlns:p14="http://schemas.microsoft.com/office/powerpoint/2010/main" val="103458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464499"/>
          </a:xfrm>
        </p:spPr>
        <p:txBody>
          <a:bodyPr>
            <a:normAutofit fontScale="90000"/>
          </a:bodyPr>
          <a:lstStyle/>
          <a:p>
            <a:r>
              <a:rPr lang="en-US" dirty="0"/>
              <a:t>Breach of Fiduciary Duty claims</a:t>
            </a:r>
          </a:p>
        </p:txBody>
      </p:sp>
      <p:sp>
        <p:nvSpPr>
          <p:cNvPr id="35" name="Content Placeholder 34">
            <a:extLst>
              <a:ext uri="{FF2B5EF4-FFF2-40B4-BE49-F238E27FC236}">
                <a16:creationId xmlns:a16="http://schemas.microsoft.com/office/drawing/2014/main" id="{EDBE6233-75E9-40D1-968F-58CA9AD0FF50}"/>
              </a:ext>
            </a:extLst>
          </p:cNvPr>
          <p:cNvSpPr>
            <a:spLocks noGrp="1"/>
          </p:cNvSpPr>
          <p:nvPr>
            <p:ph sz="half" idx="13"/>
          </p:nvPr>
        </p:nvSpPr>
        <p:spPr>
          <a:xfrm>
            <a:off x="6752960" y="3796189"/>
            <a:ext cx="5106531" cy="1754837"/>
          </a:xfrm>
        </p:spPr>
        <p:txBody>
          <a:bodyPr>
            <a:normAutofit/>
          </a:bodyPr>
          <a:lstStyle/>
          <a:p>
            <a:pPr marL="0" lvl="1" indent="0">
              <a:spcBef>
                <a:spcPts val="0"/>
              </a:spcBef>
              <a:buNone/>
            </a:pPr>
            <a:r>
              <a:rPr lang="en-US" sz="1400" b="1" dirty="0">
                <a:latin typeface="+mj-lt"/>
              </a:rPr>
              <a:t>5. Failure to Undertake Financial or Tax Planning</a:t>
            </a:r>
          </a:p>
          <a:p>
            <a:pPr>
              <a:spcBef>
                <a:spcPts val="0"/>
              </a:spcBef>
            </a:pPr>
            <a:r>
              <a:rPr lang="en-US" sz="1400" dirty="0">
                <a:latin typeface="+mj-lt"/>
              </a:rPr>
              <a:t>-Trust officer conceded at deposition that no “tax planning” was conducted for the trust.</a:t>
            </a:r>
          </a:p>
          <a:p>
            <a:pPr>
              <a:spcBef>
                <a:spcPts val="0"/>
              </a:spcBef>
            </a:pPr>
            <a:r>
              <a:rPr lang="en-US" sz="1400" dirty="0">
                <a:latin typeface="+mj-lt"/>
              </a:rPr>
              <a:t>-No damages were identified.</a:t>
            </a:r>
          </a:p>
          <a:p>
            <a:pPr>
              <a:spcBef>
                <a:spcPts val="0"/>
              </a:spcBef>
            </a:pPr>
            <a:r>
              <a:rPr lang="en-US" sz="1400" dirty="0">
                <a:latin typeface="+mj-lt"/>
              </a:rPr>
              <a:t>-Neither court directly addressed whether the trustee had a duty to conduct tax planning for the trust, or what that would entail.</a:t>
            </a:r>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16</a:t>
            </a:fld>
            <a:endParaRPr lang="en-US" dirty="0"/>
          </a:p>
        </p:txBody>
      </p:sp>
      <p:sp>
        <p:nvSpPr>
          <p:cNvPr id="4" name="TextBox 3">
            <a:extLst>
              <a:ext uri="{FF2B5EF4-FFF2-40B4-BE49-F238E27FC236}">
                <a16:creationId xmlns:a16="http://schemas.microsoft.com/office/drawing/2014/main" id="{E7983F16-75DE-298C-C828-FC6B9BC1AB4E}"/>
              </a:ext>
            </a:extLst>
          </p:cNvPr>
          <p:cNvSpPr txBox="1"/>
          <p:nvPr/>
        </p:nvSpPr>
        <p:spPr>
          <a:xfrm>
            <a:off x="435992" y="3796189"/>
            <a:ext cx="5743136" cy="1815882"/>
          </a:xfrm>
          <a:prstGeom prst="rect">
            <a:avLst/>
          </a:prstGeom>
          <a:noFill/>
        </p:spPr>
        <p:txBody>
          <a:bodyPr wrap="square">
            <a:spAutoFit/>
          </a:bodyPr>
          <a:lstStyle/>
          <a:p>
            <a:pPr marL="0" lvl="1" indent="0">
              <a:buNone/>
            </a:pPr>
            <a:r>
              <a:rPr lang="en-US" sz="1400" b="1" dirty="0">
                <a:latin typeface="+mj-lt"/>
                <a:ea typeface="+mj-ea"/>
                <a:cs typeface="+mj-cs"/>
              </a:rPr>
              <a:t>4. Misrepresentations Regarding Transfer Restrictions</a:t>
            </a:r>
          </a:p>
          <a:p>
            <a:r>
              <a:rPr lang="en-US" sz="1400" dirty="0">
                <a:latin typeface="+mj-lt"/>
                <a:ea typeface="+mj-ea"/>
                <a:cs typeface="+mj-cs"/>
              </a:rPr>
              <a:t>-Statute of limitations barred any securities fraud claims based on corporate trustee’s failure to disclose lockup in Private Placement Memoranda.</a:t>
            </a:r>
          </a:p>
          <a:p>
            <a:r>
              <a:rPr lang="en-US" sz="1400" dirty="0">
                <a:latin typeface="+mj-lt"/>
                <a:ea typeface="+mj-ea"/>
                <a:cs typeface="+mj-cs"/>
              </a:rPr>
              <a:t>-Trust officer’s statements that corporate trustee would not transfer the funds were not false.</a:t>
            </a:r>
          </a:p>
          <a:p>
            <a:r>
              <a:rPr lang="en-US" sz="1400" dirty="0">
                <a:latin typeface="+mj-lt"/>
                <a:ea typeface="+mj-ea"/>
                <a:cs typeface="+mj-cs"/>
              </a:rPr>
              <a:t>-Plaintiffs never requested consent to transfer, or more information on other options that corporate trustee alluded to.</a:t>
            </a:r>
          </a:p>
        </p:txBody>
      </p:sp>
      <p:sp>
        <p:nvSpPr>
          <p:cNvPr id="11" name="Text Placeholder 13">
            <a:extLst>
              <a:ext uri="{FF2B5EF4-FFF2-40B4-BE49-F238E27FC236}">
                <a16:creationId xmlns:a16="http://schemas.microsoft.com/office/drawing/2014/main" id="{CB9F9E8B-42CD-AC26-AFC9-F1F66695693B}"/>
              </a:ext>
            </a:extLst>
          </p:cNvPr>
          <p:cNvSpPr txBox="1">
            <a:spLocks/>
          </p:cNvSpPr>
          <p:nvPr/>
        </p:nvSpPr>
        <p:spPr>
          <a:xfrm>
            <a:off x="2114019" y="1098741"/>
            <a:ext cx="8887355" cy="464499"/>
          </a:xfrm>
          <a:prstGeom prst="rect">
            <a:avLst/>
          </a:prstGeom>
        </p:spPr>
        <p:txBody>
          <a:bodyPr vert="horz" lIns="91440" tIns="45720" rIns="91440" bIns="45720" rtlCol="0" anchor="t">
            <a:normAutofit fontScale="25000" lnSpcReduction="20000"/>
          </a:bodyPr>
          <a:lstStyle>
            <a:lvl1pPr marL="0" indent="0" algn="l" defTabSz="914400" rtl="0" eaLnBrk="1" latinLnBrk="0" hangingPunct="1">
              <a:lnSpc>
                <a:spcPct val="90000"/>
              </a:lnSpc>
              <a:spcBef>
                <a:spcPts val="1000"/>
              </a:spcBef>
              <a:buFont typeface="Arial" panose="020B0604020202020204" pitchFamily="34" charset="0"/>
              <a:buNone/>
              <a:defRPr lang="en-US" sz="1800" b="1" kern="1200" spc="50" baseline="0" dirty="0" smtClean="0">
                <a:solidFill>
                  <a:schemeClr val="tx1"/>
                </a:solidFill>
                <a:latin typeface="+mj-lt"/>
                <a:ea typeface="+mj-ea"/>
                <a:cs typeface="+mj-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nSpc>
                <a:spcPct val="120000"/>
              </a:lnSpc>
              <a:spcBef>
                <a:spcPts val="0"/>
              </a:spcBef>
            </a:pPr>
            <a:r>
              <a:rPr lang="en-US" sz="5600" dirty="0"/>
              <a:t>3. Excessive Fees</a:t>
            </a:r>
          </a:p>
          <a:p>
            <a:pPr marL="0" lvl="1">
              <a:lnSpc>
                <a:spcPct val="120000"/>
              </a:lnSpc>
              <a:spcBef>
                <a:spcPts val="0"/>
              </a:spcBef>
            </a:pPr>
            <a:r>
              <a:rPr lang="en-US" sz="5600" b="0" spc="50" dirty="0">
                <a:latin typeface="+mj-lt"/>
                <a:ea typeface="+mj-ea"/>
                <a:cs typeface="+mj-cs"/>
                <a:sym typeface="Wingdings" panose="05000000000000000000" pitchFamily="2" charset="2"/>
              </a:rPr>
              <a:t>-Trust instrument permitted “reasonable” fees, and there was no evidence of unreasonableness.</a:t>
            </a:r>
          </a:p>
          <a:p>
            <a:pPr marL="0" lvl="1">
              <a:lnSpc>
                <a:spcPct val="120000"/>
              </a:lnSpc>
              <a:spcBef>
                <a:spcPts val="0"/>
              </a:spcBef>
            </a:pPr>
            <a:r>
              <a:rPr lang="en-US" sz="5600" b="0" spc="50" dirty="0">
                <a:latin typeface="+mj-lt"/>
                <a:ea typeface="+mj-ea"/>
                <a:cs typeface="+mj-cs"/>
                <a:sym typeface="Wingdings" panose="05000000000000000000" pitchFamily="2" charset="2"/>
              </a:rPr>
              <a:t>-Statute of limitations began to run when the fee schedule was provided.</a:t>
            </a:r>
          </a:p>
          <a:p>
            <a:pPr marL="0" lvl="1">
              <a:lnSpc>
                <a:spcPct val="120000"/>
              </a:lnSpc>
              <a:spcBef>
                <a:spcPts val="0"/>
              </a:spcBef>
            </a:pPr>
            <a:r>
              <a:rPr lang="en-US" sz="5600" b="0" dirty="0">
                <a:latin typeface="+mj-lt"/>
                <a:sym typeface="Wingdings" panose="05000000000000000000" pitchFamily="2" charset="2"/>
              </a:rPr>
              <a:t>-3</a:t>
            </a:r>
            <a:r>
              <a:rPr lang="en-US" sz="5600" b="0" baseline="30000" dirty="0">
                <a:latin typeface="+mj-lt"/>
                <a:sym typeface="Wingdings" panose="05000000000000000000" pitchFamily="2" charset="2"/>
              </a:rPr>
              <a:t>rd</a:t>
            </a:r>
            <a:r>
              <a:rPr lang="en-US" sz="5600" b="0" dirty="0">
                <a:latin typeface="+mj-lt"/>
                <a:sym typeface="Wingdings" panose="05000000000000000000" pitchFamily="2" charset="2"/>
              </a:rPr>
              <a:t> Circuit further noted that a “report” need not take any particular form under § 3585:</a:t>
            </a:r>
          </a:p>
          <a:p>
            <a:pPr marL="0" lvl="1">
              <a:lnSpc>
                <a:spcPct val="120000"/>
              </a:lnSpc>
              <a:spcBef>
                <a:spcPts val="0"/>
              </a:spcBef>
            </a:pPr>
            <a:endParaRPr lang="en-US" sz="5600" b="0" dirty="0">
              <a:latin typeface="+mj-lt"/>
              <a:sym typeface="Wingdings" panose="05000000000000000000" pitchFamily="2" charset="2"/>
            </a:endParaRPr>
          </a:p>
          <a:p>
            <a:pPr marL="0" lvl="1">
              <a:lnSpc>
                <a:spcPct val="120000"/>
              </a:lnSpc>
              <a:spcBef>
                <a:spcPts val="0"/>
              </a:spcBef>
            </a:pPr>
            <a:r>
              <a:rPr lang="en-US" sz="5600" b="0" i="1" dirty="0">
                <a:solidFill>
                  <a:srgbClr val="333333"/>
                </a:solidFill>
                <a:effectLst/>
                <a:latin typeface="+mj-lt"/>
              </a:rPr>
              <a:t>(b) For the purpose of subsection (a) of this section, a report adequately discloses the facts constituting a claim if it provides sufficient information so that the person knows of the claim or reasonably should have inquired into its existence.</a:t>
            </a:r>
            <a:endParaRPr lang="en-US" sz="5600" b="0" i="1" dirty="0">
              <a:latin typeface="+mj-lt"/>
            </a:endParaRPr>
          </a:p>
          <a:p>
            <a:pPr marL="0" lvl="1">
              <a:lnSpc>
                <a:spcPct val="120000"/>
              </a:lnSpc>
              <a:spcBef>
                <a:spcPts val="0"/>
              </a:spcBef>
            </a:pPr>
            <a:endParaRPr lang="en-US" sz="6400" b="0" spc="50" dirty="0">
              <a:latin typeface="+mj-lt"/>
              <a:ea typeface="+mj-ea"/>
              <a:cs typeface="+mj-cs"/>
              <a:sym typeface="Wingdings" panose="05000000000000000000" pitchFamily="2" charset="2"/>
            </a:endParaRPr>
          </a:p>
          <a:p>
            <a:endParaRPr lang="en-US" dirty="0"/>
          </a:p>
        </p:txBody>
      </p:sp>
    </p:spTree>
    <p:extLst>
      <p:ext uri="{BB962C8B-B14F-4D97-AF65-F5344CB8AC3E}">
        <p14:creationId xmlns:p14="http://schemas.microsoft.com/office/powerpoint/2010/main" val="2230415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464499"/>
          </a:xfrm>
        </p:spPr>
        <p:txBody>
          <a:bodyPr>
            <a:normAutofit fontScale="90000"/>
          </a:bodyPr>
          <a:lstStyle/>
          <a:p>
            <a:r>
              <a:rPr lang="en-US" dirty="0"/>
              <a:t>Breach of Fiduciary Duty claims</a:t>
            </a:r>
          </a:p>
        </p:txBody>
      </p:sp>
      <p:sp>
        <p:nvSpPr>
          <p:cNvPr id="50" name="Content Placeholder 49">
            <a:extLst>
              <a:ext uri="{FF2B5EF4-FFF2-40B4-BE49-F238E27FC236}">
                <a16:creationId xmlns:a16="http://schemas.microsoft.com/office/drawing/2014/main" id="{8F6B2AE9-DDE4-FD99-A235-3B39EEE21481}"/>
              </a:ext>
            </a:extLst>
          </p:cNvPr>
          <p:cNvSpPr>
            <a:spLocks noGrp="1"/>
          </p:cNvSpPr>
          <p:nvPr>
            <p:ph sz="half" idx="14"/>
          </p:nvPr>
        </p:nvSpPr>
        <p:spPr>
          <a:xfrm>
            <a:off x="2143125" y="5024282"/>
            <a:ext cx="8943974" cy="1096118"/>
          </a:xfrm>
        </p:spPr>
        <p:txBody>
          <a:bodyPr>
            <a:normAutofit/>
          </a:bodyPr>
          <a:lstStyle/>
          <a:p>
            <a:pPr marL="0" lvl="1" indent="0">
              <a:spcBef>
                <a:spcPts val="0"/>
              </a:spcBef>
              <a:buNone/>
            </a:pPr>
            <a:r>
              <a:rPr lang="en-US" sz="1400" b="1" dirty="0">
                <a:latin typeface="+mj-lt"/>
                <a:ea typeface="+mj-ea"/>
                <a:cs typeface="+mj-cs"/>
              </a:rPr>
              <a:t>7. Conflict of Interest</a:t>
            </a:r>
          </a:p>
          <a:p>
            <a:pPr marL="0" lvl="1" indent="0">
              <a:spcBef>
                <a:spcPts val="0"/>
              </a:spcBef>
              <a:buNone/>
            </a:pPr>
            <a:r>
              <a:rPr lang="en-US" sz="1400" dirty="0">
                <a:latin typeface="+mj-lt"/>
                <a:ea typeface="+mj-ea"/>
                <a:cs typeface="+mj-cs"/>
              </a:rPr>
              <a:t>-No conflict in acting as both trustee and advisor.</a:t>
            </a:r>
          </a:p>
          <a:p>
            <a:pPr marL="0" lvl="1" indent="0">
              <a:spcBef>
                <a:spcPts val="0"/>
              </a:spcBef>
              <a:buNone/>
            </a:pPr>
            <a:r>
              <a:rPr lang="en-US" sz="1400" dirty="0">
                <a:latin typeface="+mj-lt"/>
                <a:ea typeface="+mj-ea"/>
                <a:cs typeface="+mj-cs"/>
              </a:rPr>
              <a:t>-Beneficiary appointed trustee to both roles, so she cannot complain.</a:t>
            </a:r>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17</a:t>
            </a:fld>
            <a:endParaRPr lang="en-US" dirty="0"/>
          </a:p>
        </p:txBody>
      </p:sp>
      <p:sp>
        <p:nvSpPr>
          <p:cNvPr id="9" name="TextBox 8">
            <a:extLst>
              <a:ext uri="{FF2B5EF4-FFF2-40B4-BE49-F238E27FC236}">
                <a16:creationId xmlns:a16="http://schemas.microsoft.com/office/drawing/2014/main" id="{82D19D4F-268C-D695-F27E-755371DD67C9}"/>
              </a:ext>
            </a:extLst>
          </p:cNvPr>
          <p:cNvSpPr txBox="1"/>
          <p:nvPr/>
        </p:nvSpPr>
        <p:spPr>
          <a:xfrm>
            <a:off x="2143125" y="1033460"/>
            <a:ext cx="9703552" cy="3754874"/>
          </a:xfrm>
          <a:prstGeom prst="rect">
            <a:avLst/>
          </a:prstGeom>
          <a:noFill/>
        </p:spPr>
        <p:txBody>
          <a:bodyPr wrap="square">
            <a:spAutoFit/>
          </a:bodyPr>
          <a:lstStyle/>
          <a:p>
            <a:pPr marL="0" lvl="1" indent="0">
              <a:buNone/>
            </a:pPr>
            <a:r>
              <a:rPr lang="en-US" sz="1400" b="1" dirty="0">
                <a:latin typeface="+mj-lt"/>
                <a:ea typeface="+mj-ea"/>
                <a:cs typeface="+mj-cs"/>
              </a:rPr>
              <a:t>6. Failure to Deliver K-1s</a:t>
            </a:r>
          </a:p>
          <a:p>
            <a:r>
              <a:rPr lang="en-US" sz="1400" dirty="0">
                <a:latin typeface="+mj-lt"/>
                <a:ea typeface="+mj-ea"/>
                <a:cs typeface="+mj-cs"/>
              </a:rPr>
              <a:t>-Outgoing trustee was obligated to provide K-1s to successor trustee.</a:t>
            </a:r>
          </a:p>
          <a:p>
            <a:r>
              <a:rPr lang="en-US" sz="1400" dirty="0">
                <a:latin typeface="+mj-lt"/>
                <a:ea typeface="+mj-ea"/>
                <a:cs typeface="+mj-cs"/>
              </a:rPr>
              <a:t>-Successor trustee was required to follow up as needed to obtain information necessary to file tax returns.</a:t>
            </a:r>
          </a:p>
          <a:p>
            <a:r>
              <a:rPr lang="en-US" sz="1400" dirty="0">
                <a:latin typeface="+mj-lt"/>
                <a:ea typeface="+mj-ea"/>
                <a:cs typeface="+mj-cs"/>
              </a:rPr>
              <a:t>-§ 3544 does not absolve the successor trustee of the duty to inquire:</a:t>
            </a:r>
          </a:p>
          <a:p>
            <a:endParaRPr lang="en-US" sz="1400" dirty="0">
              <a:latin typeface="+mj-lt"/>
              <a:ea typeface="+mj-ea"/>
              <a:cs typeface="+mj-cs"/>
            </a:endParaRPr>
          </a:p>
          <a:p>
            <a:pPr algn="l"/>
            <a:r>
              <a:rPr lang="en-US" sz="1400" i="1" dirty="0">
                <a:solidFill>
                  <a:srgbClr val="333333"/>
                </a:solidFill>
                <a:effectLst/>
                <a:latin typeface="+mj-lt"/>
              </a:rPr>
              <a:t>§ 3544. Successor trustee.</a:t>
            </a:r>
          </a:p>
          <a:p>
            <a:pPr algn="l"/>
            <a:r>
              <a:rPr lang="en-US" sz="1400" b="1" i="1" u="sng" dirty="0">
                <a:solidFill>
                  <a:srgbClr val="333333"/>
                </a:solidFill>
                <a:effectLst/>
                <a:latin typeface="+mj-lt"/>
              </a:rPr>
              <a:t>Unless provided otherwise by the terms of the governing instrument or by order of court, </a:t>
            </a:r>
            <a:r>
              <a:rPr lang="en-US" sz="1400" b="0" i="1" dirty="0">
                <a:solidFill>
                  <a:srgbClr val="333333"/>
                </a:solidFill>
                <a:effectLst/>
                <a:latin typeface="+mj-lt"/>
              </a:rPr>
              <a:t>in the absence of actual knowledge of a breach of trust, or information concerning a possible breach of trust that would cause a reasonable person to inquire, a successor trustee appointed in accordance with the terms of the governing instrument, by the court, or by nonjudicial settlement agreement, is under no duty to examine the accounts and records of a predecessor trustee, is under no duty to inquire into or confirm the validity of a governing instrument or actions by a predecessor trustee altering or modifying a governing instrument or to inquire into the acts or omissions of its predecessor, is not liable for any failure to seek redress for any act or omission of any predecessor trustee, shall have responsibility only for property which is actually delivered to it by its predecessor, and shall have all of the powers and discretions conferred in the governing instrument upon the original trustee.</a:t>
            </a:r>
          </a:p>
          <a:p>
            <a:endParaRPr lang="en-US" sz="1400" dirty="0">
              <a:latin typeface="+mj-lt"/>
              <a:ea typeface="+mj-ea"/>
              <a:cs typeface="+mj-cs"/>
            </a:endParaRPr>
          </a:p>
          <a:p>
            <a:r>
              <a:rPr lang="en-US" sz="1400" dirty="0">
                <a:latin typeface="+mj-lt"/>
                <a:ea typeface="+mj-ea"/>
                <a:cs typeface="+mj-cs"/>
              </a:rPr>
              <a:t>The terms of the governing instrument “provided otherwise” by requiring the successor trustee to prepare the tax return.</a:t>
            </a:r>
          </a:p>
        </p:txBody>
      </p:sp>
    </p:spTree>
    <p:extLst>
      <p:ext uri="{BB962C8B-B14F-4D97-AF65-F5344CB8AC3E}">
        <p14:creationId xmlns:p14="http://schemas.microsoft.com/office/powerpoint/2010/main" val="3653246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464499"/>
          </a:xfrm>
        </p:spPr>
        <p:txBody>
          <a:bodyPr>
            <a:normAutofit fontScale="90000"/>
          </a:bodyPr>
          <a:lstStyle/>
          <a:p>
            <a:r>
              <a:rPr lang="en-US" dirty="0"/>
              <a:t>Equitable fraud claims</a:t>
            </a:r>
          </a:p>
        </p:txBody>
      </p:sp>
      <p:sp>
        <p:nvSpPr>
          <p:cNvPr id="12" name="Text Placeholder 11">
            <a:extLst>
              <a:ext uri="{FF2B5EF4-FFF2-40B4-BE49-F238E27FC236}">
                <a16:creationId xmlns:a16="http://schemas.microsoft.com/office/drawing/2014/main" id="{554B61B9-26F6-B304-92CD-03053DAAF2A8}"/>
              </a:ext>
            </a:extLst>
          </p:cNvPr>
          <p:cNvSpPr>
            <a:spLocks noGrp="1"/>
          </p:cNvSpPr>
          <p:nvPr>
            <p:ph type="body" idx="1"/>
          </p:nvPr>
        </p:nvSpPr>
        <p:spPr>
          <a:xfrm>
            <a:off x="2168106" y="1498834"/>
            <a:ext cx="9589786" cy="464499"/>
          </a:xfrm>
        </p:spPr>
        <p:txBody>
          <a:bodyPr>
            <a:normAutofit fontScale="25000" lnSpcReduction="20000"/>
          </a:bodyPr>
          <a:lstStyle/>
          <a:p>
            <a:pPr>
              <a:lnSpc>
                <a:spcPct val="120000"/>
              </a:lnSpc>
              <a:spcBef>
                <a:spcPts val="0"/>
              </a:spcBef>
            </a:pPr>
            <a:r>
              <a:rPr lang="en-US" sz="6400" b="0" dirty="0"/>
              <a:t>Court reviewed the equitable fraud claims as separate torts because they were based on separate allegedly false and misleading statements.</a:t>
            </a:r>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18</a:t>
            </a:fld>
            <a:endParaRPr lang="en-US" dirty="0"/>
          </a:p>
        </p:txBody>
      </p:sp>
      <p:sp>
        <p:nvSpPr>
          <p:cNvPr id="10" name="TextBox 9">
            <a:extLst>
              <a:ext uri="{FF2B5EF4-FFF2-40B4-BE49-F238E27FC236}">
                <a16:creationId xmlns:a16="http://schemas.microsoft.com/office/drawing/2014/main" id="{B4F50F2F-245F-55BC-8B17-34583F579CAF}"/>
              </a:ext>
            </a:extLst>
          </p:cNvPr>
          <p:cNvSpPr txBox="1"/>
          <p:nvPr/>
        </p:nvSpPr>
        <p:spPr>
          <a:xfrm>
            <a:off x="2126542" y="2286075"/>
            <a:ext cx="9672913" cy="2554545"/>
          </a:xfrm>
          <a:prstGeom prst="rect">
            <a:avLst/>
          </a:prstGeom>
          <a:noFill/>
        </p:spPr>
        <p:txBody>
          <a:bodyPr wrap="square">
            <a:spAutoFit/>
          </a:bodyPr>
          <a:lstStyle/>
          <a:p>
            <a:r>
              <a:rPr lang="en-US" sz="1600" dirty="0"/>
              <a:t>Equitable fraud does not require intentional or reckless actions—innocent or negligent misrepresentations or omissions suffice—but </a:t>
            </a:r>
            <a:r>
              <a:rPr lang="en-US" sz="1600" b="0" dirty="0"/>
              <a:t>the trust instrument limited the trustee’s liability to actions constituting fraud, willful misconduct, or gross negligence.</a:t>
            </a:r>
          </a:p>
          <a:p>
            <a:pPr indent="-285750">
              <a:buFont typeface="Arial" panose="020B0604020202020204" pitchFamily="34" charset="0"/>
              <a:buChar char="•"/>
            </a:pPr>
            <a:r>
              <a:rPr lang="en-US" sz="1600" dirty="0"/>
              <a:t>“Fraud” in the exculpatory clause refers to common law fraud, not equitable fraud; therefore, misstatements had to be at least grossly negligent.</a:t>
            </a:r>
          </a:p>
          <a:p>
            <a:pPr marL="0" lvl="1" indent="-285750">
              <a:buFont typeface="Arial" panose="020B0604020202020204" pitchFamily="34" charset="0"/>
              <a:buChar char="•"/>
            </a:pPr>
            <a:r>
              <a:rPr lang="en-US" sz="1600" dirty="0"/>
              <a:t>Corporate trustee’s statements that it would not transfer the funds were not false.</a:t>
            </a:r>
          </a:p>
          <a:p>
            <a:pPr marL="0" lvl="1" indent="-285750">
              <a:buFont typeface="Arial" panose="020B0604020202020204" pitchFamily="34" charset="0"/>
              <a:buChar char="•"/>
            </a:pPr>
            <a:r>
              <a:rPr lang="en-US" sz="1600" dirty="0"/>
              <a:t>Corporate trustee did not communicate that it would consider holding the funds as custodian—but successor trustee didn’t ask, despite the email from the corporate trustee that left open the possibility of other options. Corporate trustee’s conduct did not constitute an “extreme departure” from industry norms.</a:t>
            </a:r>
          </a:p>
          <a:p>
            <a:pPr indent="-285750">
              <a:buFont typeface="Arial" panose="020B0604020202020204" pitchFamily="34" charset="0"/>
              <a:buChar char="•"/>
            </a:pPr>
            <a:r>
              <a:rPr lang="en-US" sz="1600" dirty="0"/>
              <a:t>Exculpatory provisions applied to outgoing trustee’s conduct after its tenure as trustee ended.</a:t>
            </a:r>
          </a:p>
        </p:txBody>
      </p:sp>
    </p:spTree>
    <p:extLst>
      <p:ext uri="{BB962C8B-B14F-4D97-AF65-F5344CB8AC3E}">
        <p14:creationId xmlns:p14="http://schemas.microsoft.com/office/powerpoint/2010/main" val="1717083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464499"/>
          </a:xfrm>
        </p:spPr>
        <p:txBody>
          <a:bodyPr>
            <a:normAutofit fontScale="90000"/>
          </a:bodyPr>
          <a:lstStyle/>
          <a:p>
            <a:r>
              <a:rPr lang="en-US" dirty="0"/>
              <a:t>Other claims</a:t>
            </a:r>
          </a:p>
        </p:txBody>
      </p:sp>
      <p:sp>
        <p:nvSpPr>
          <p:cNvPr id="12" name="Text Placeholder 11">
            <a:extLst>
              <a:ext uri="{FF2B5EF4-FFF2-40B4-BE49-F238E27FC236}">
                <a16:creationId xmlns:a16="http://schemas.microsoft.com/office/drawing/2014/main" id="{554B61B9-26F6-B304-92CD-03053DAAF2A8}"/>
              </a:ext>
            </a:extLst>
          </p:cNvPr>
          <p:cNvSpPr>
            <a:spLocks noGrp="1"/>
          </p:cNvSpPr>
          <p:nvPr>
            <p:ph type="body" idx="1"/>
          </p:nvPr>
        </p:nvSpPr>
        <p:spPr>
          <a:xfrm>
            <a:off x="2505075" y="1840027"/>
            <a:ext cx="9024938" cy="464499"/>
          </a:xfrm>
        </p:spPr>
        <p:txBody>
          <a:bodyPr>
            <a:normAutofit fontScale="25000" lnSpcReduction="20000"/>
          </a:bodyPr>
          <a:lstStyle/>
          <a:p>
            <a:pPr>
              <a:lnSpc>
                <a:spcPct val="120000"/>
              </a:lnSpc>
            </a:pPr>
            <a:r>
              <a:rPr lang="en-US" sz="7200" i="1" dirty="0"/>
              <a:t>Investment Advisers Act of 1940 </a:t>
            </a:r>
            <a:r>
              <a:rPr lang="en-US" sz="7200" b="0" dirty="0"/>
              <a:t>does not provide a private right of action for restitution—only to void an investment adviser’s contract.</a:t>
            </a:r>
          </a:p>
          <a:p>
            <a:pPr>
              <a:lnSpc>
                <a:spcPct val="120000"/>
              </a:lnSpc>
            </a:pPr>
            <a:endParaRPr lang="en-US" dirty="0"/>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19</a:t>
            </a:fld>
            <a:endParaRPr lang="en-US" dirty="0"/>
          </a:p>
        </p:txBody>
      </p:sp>
      <p:sp>
        <p:nvSpPr>
          <p:cNvPr id="10" name="TextBox 9">
            <a:extLst>
              <a:ext uri="{FF2B5EF4-FFF2-40B4-BE49-F238E27FC236}">
                <a16:creationId xmlns:a16="http://schemas.microsoft.com/office/drawing/2014/main" id="{B4F50F2F-245F-55BC-8B17-34583F579CAF}"/>
              </a:ext>
            </a:extLst>
          </p:cNvPr>
          <p:cNvSpPr txBox="1"/>
          <p:nvPr/>
        </p:nvSpPr>
        <p:spPr>
          <a:xfrm>
            <a:off x="2505075" y="2845765"/>
            <a:ext cx="8661011" cy="1200329"/>
          </a:xfrm>
          <a:prstGeom prst="rect">
            <a:avLst/>
          </a:prstGeom>
          <a:noFill/>
        </p:spPr>
        <p:txBody>
          <a:bodyPr wrap="square">
            <a:spAutoFit/>
          </a:bodyPr>
          <a:lstStyle/>
          <a:p>
            <a:r>
              <a:rPr lang="en-US" dirty="0">
                <a:latin typeface="+mj-lt"/>
              </a:rPr>
              <a:t>The </a:t>
            </a:r>
            <a:r>
              <a:rPr lang="en-US" b="1" i="1" dirty="0">
                <a:latin typeface="+mj-lt"/>
              </a:rPr>
              <a:t>California Financial Elder Abuse </a:t>
            </a:r>
            <a:r>
              <a:rPr lang="en-US" dirty="0">
                <a:latin typeface="+mj-lt"/>
              </a:rPr>
              <a:t>claims were based on the corporate trustee’s use of its proprietary funds in the trust. The courts found no intent to defraud or exercise undue influence, and that the successor trustee shared r</a:t>
            </a:r>
            <a:r>
              <a:rPr lang="en-US" sz="1800" dirty="0">
                <a:latin typeface="+mj-lt"/>
              </a:rPr>
              <a:t>esponsibility for the tax consequences.</a:t>
            </a:r>
          </a:p>
        </p:txBody>
      </p:sp>
      <p:sp>
        <p:nvSpPr>
          <p:cNvPr id="4" name="TextBox 3">
            <a:extLst>
              <a:ext uri="{FF2B5EF4-FFF2-40B4-BE49-F238E27FC236}">
                <a16:creationId xmlns:a16="http://schemas.microsoft.com/office/drawing/2014/main" id="{8FD2F6FF-C0DF-D548-64F4-C2483EB2A7D2}"/>
              </a:ext>
            </a:extLst>
          </p:cNvPr>
          <p:cNvSpPr txBox="1"/>
          <p:nvPr/>
        </p:nvSpPr>
        <p:spPr>
          <a:xfrm>
            <a:off x="2505075" y="4631494"/>
            <a:ext cx="8661011" cy="369332"/>
          </a:xfrm>
          <a:prstGeom prst="rect">
            <a:avLst/>
          </a:prstGeom>
          <a:noFill/>
        </p:spPr>
        <p:txBody>
          <a:bodyPr wrap="square">
            <a:spAutoFit/>
          </a:bodyPr>
          <a:lstStyle/>
          <a:p>
            <a:r>
              <a:rPr lang="en-US" sz="1800" b="0" dirty="0"/>
              <a:t>The outgoing corporate trustee was granted leave to amend to seek attorneys’ fees.</a:t>
            </a:r>
          </a:p>
        </p:txBody>
      </p:sp>
    </p:spTree>
    <p:extLst>
      <p:ext uri="{BB962C8B-B14F-4D97-AF65-F5344CB8AC3E}">
        <p14:creationId xmlns:p14="http://schemas.microsoft.com/office/powerpoint/2010/main" val="4268297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F5859-10C9-4588-9727-B9362E26C29D}"/>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5671D7E5-EF66-4BCD-8DAA-E9061157F0BE}"/>
              </a:ext>
            </a:extLst>
          </p:cNvPr>
          <p:cNvSpPr>
            <a:spLocks noGrp="1"/>
          </p:cNvSpPr>
          <p:nvPr>
            <p:ph sz="half" idx="2"/>
          </p:nvPr>
        </p:nvSpPr>
        <p:spPr/>
        <p:txBody>
          <a:bodyPr>
            <a:normAutofit/>
          </a:bodyPr>
          <a:lstStyle/>
          <a:p>
            <a:pPr>
              <a:lnSpc>
                <a:spcPct val="100000"/>
              </a:lnSpc>
            </a:pPr>
            <a:r>
              <a:rPr lang="en-US" i="1" dirty="0"/>
              <a:t>J.P. Morgan Trust Company of Delaware v. Fisher</a:t>
            </a:r>
          </a:p>
          <a:p>
            <a:r>
              <a:rPr lang="en-US" i="1" dirty="0"/>
              <a:t>Rogers v. Wilmington Trust Company</a:t>
            </a:r>
          </a:p>
          <a:p>
            <a:r>
              <a:rPr lang="en-US" i="1" dirty="0"/>
              <a:t>In re CES 2007 Trust</a:t>
            </a:r>
          </a:p>
          <a:p>
            <a:r>
              <a:rPr lang="en-US" i="1" dirty="0" err="1"/>
              <a:t>Tigani</a:t>
            </a:r>
            <a:r>
              <a:rPr lang="en-US" i="1" dirty="0"/>
              <a:t> v. </a:t>
            </a:r>
            <a:r>
              <a:rPr lang="en-US" i="1" dirty="0" err="1"/>
              <a:t>Tigani</a:t>
            </a:r>
            <a:endParaRPr lang="en-US" i="1" dirty="0"/>
          </a:p>
          <a:p>
            <a:r>
              <a:rPr lang="en-US" i="1" dirty="0"/>
              <a:t>In re Jeremy Paradise Dynasty Trust and Andrew Paradise Dynasty Trust</a:t>
            </a:r>
          </a:p>
        </p:txBody>
      </p:sp>
      <p:sp>
        <p:nvSpPr>
          <p:cNvPr id="5" name="Slide Number Placeholder 5">
            <a:extLst>
              <a:ext uri="{FF2B5EF4-FFF2-40B4-BE49-F238E27FC236}">
                <a16:creationId xmlns:a16="http://schemas.microsoft.com/office/drawing/2014/main" id="{B02A8827-B1A1-2D2F-D6DD-E886B886C43E}"/>
              </a:ext>
            </a:extLst>
          </p:cNvPr>
          <p:cNvSpPr>
            <a:spLocks noGrp="1"/>
          </p:cNvSpPr>
          <p:nvPr>
            <p:ph type="sldNum" sz="quarter" idx="12"/>
          </p:nvPr>
        </p:nvSpPr>
        <p:spPr/>
        <p:txBody>
          <a:bodyPr/>
          <a:lstStyle/>
          <a:p>
            <a:fld id="{A49DFD55-3C28-40EF-9E31-A92D2E4017FF}" type="slidenum">
              <a:rPr lang="en-US" smtClean="0"/>
              <a:pPr/>
              <a:t>2</a:t>
            </a:fld>
            <a:endParaRPr lang="en-US" dirty="0"/>
          </a:p>
        </p:txBody>
      </p:sp>
    </p:spTree>
    <p:extLst>
      <p:ext uri="{BB962C8B-B14F-4D97-AF65-F5344CB8AC3E}">
        <p14:creationId xmlns:p14="http://schemas.microsoft.com/office/powerpoint/2010/main" val="1713219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8DBD1-DB29-D44F-FD5A-3071BB37EF37}"/>
              </a:ext>
            </a:extLst>
          </p:cNvPr>
          <p:cNvSpPr>
            <a:spLocks noGrp="1"/>
          </p:cNvSpPr>
          <p:nvPr>
            <p:ph type="ctrTitle"/>
          </p:nvPr>
        </p:nvSpPr>
        <p:spPr>
          <a:xfrm>
            <a:off x="6441918" y="3329790"/>
            <a:ext cx="4941771" cy="3200400"/>
          </a:xfrm>
        </p:spPr>
        <p:txBody>
          <a:bodyPr anchor="ctr">
            <a:normAutofit/>
          </a:bodyPr>
          <a:lstStyle/>
          <a:p>
            <a:pPr fontAlgn="auto"/>
            <a:r>
              <a:rPr lang="en-US" sz="1600" b="1" i="1" dirty="0"/>
              <a:t>In re CES 2007 Trust</a:t>
            </a:r>
            <a:br>
              <a:rPr lang="en-US" sz="1600" b="1" i="1" dirty="0"/>
            </a:br>
            <a:br>
              <a:rPr lang="en-US" sz="1600" b="1" i="1" dirty="0"/>
            </a:br>
            <a:br>
              <a:rPr lang="en-US" sz="1600" i="1" dirty="0"/>
            </a:br>
            <a:r>
              <a:rPr lang="en-US" sz="1600" cap="none" dirty="0"/>
              <a:t>Civil Action No. 2023-0925-SEM (Del. Ch. May 2, 2025) (Magistrate’s report), aff’d (Del. Ch. Oct. 1, 2025)</a:t>
            </a:r>
            <a:br>
              <a:rPr lang="en-US" sz="1600" cap="none" dirty="0"/>
            </a:br>
            <a:br>
              <a:rPr lang="en-US" sz="1600" b="0" i="0" dirty="0">
                <a:effectLst/>
              </a:rPr>
            </a:br>
            <a:endParaRPr lang="en-US" sz="1600" cap="none" dirty="0"/>
          </a:p>
        </p:txBody>
      </p:sp>
    </p:spTree>
    <p:extLst>
      <p:ext uri="{BB962C8B-B14F-4D97-AF65-F5344CB8AC3E}">
        <p14:creationId xmlns:p14="http://schemas.microsoft.com/office/powerpoint/2010/main" val="3484902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84462"/>
            <a:ext cx="8420100" cy="464499"/>
          </a:xfrm>
        </p:spPr>
        <p:txBody>
          <a:bodyPr>
            <a:normAutofit fontScale="90000"/>
          </a:bodyPr>
          <a:lstStyle/>
          <a:p>
            <a:r>
              <a:rPr lang="en-US" cap="none" dirty="0"/>
              <a:t>In re CES 2007 Trust</a:t>
            </a:r>
          </a:p>
        </p:txBody>
      </p:sp>
      <p:sp>
        <p:nvSpPr>
          <p:cNvPr id="12" name="Text Placeholder 11">
            <a:extLst>
              <a:ext uri="{FF2B5EF4-FFF2-40B4-BE49-F238E27FC236}">
                <a16:creationId xmlns:a16="http://schemas.microsoft.com/office/drawing/2014/main" id="{554B61B9-26F6-B304-92CD-03053DAAF2A8}"/>
              </a:ext>
            </a:extLst>
          </p:cNvPr>
          <p:cNvSpPr>
            <a:spLocks noGrp="1"/>
          </p:cNvSpPr>
          <p:nvPr>
            <p:ph type="body" idx="1"/>
          </p:nvPr>
        </p:nvSpPr>
        <p:spPr>
          <a:xfrm>
            <a:off x="2568155" y="1316380"/>
            <a:ext cx="7728549" cy="464499"/>
          </a:xfrm>
        </p:spPr>
        <p:txBody>
          <a:bodyPr>
            <a:normAutofit fontScale="25000" lnSpcReduction="20000"/>
          </a:bodyPr>
          <a:lstStyle/>
          <a:p>
            <a:pPr>
              <a:lnSpc>
                <a:spcPct val="120000"/>
              </a:lnSpc>
              <a:spcBef>
                <a:spcPts val="0"/>
              </a:spcBef>
            </a:pPr>
            <a:r>
              <a:rPr lang="en-US" sz="6600" b="0" dirty="0"/>
              <a:t>- Grantor’s creditor sued to invalidate an asset protection trust and/or void the spendthrift provision, in order to reach the trust assets to satisfy grantor’s loan obligations. Creditor complained that the grantor, who served as investment fiduciary for the trust and LLC manager, used his authority to transfer real estate properties back and forth between himself and the LLCs in which the trust owned a majority interest. </a:t>
            </a:r>
          </a:p>
          <a:p>
            <a:pPr>
              <a:lnSpc>
                <a:spcPct val="120000"/>
              </a:lnSpc>
              <a:spcBef>
                <a:spcPts val="0"/>
              </a:spcBef>
            </a:pPr>
            <a:r>
              <a:rPr lang="en-US" sz="6600" b="0" dirty="0"/>
              <a:t>- Senior Magistrate’s recommendation found that trust met the statutory requirements and was a valid asset protection trust, and declined to void the spendthrift provision. </a:t>
            </a:r>
          </a:p>
          <a:p>
            <a:pPr marL="857250" indent="-857250">
              <a:lnSpc>
                <a:spcPct val="120000"/>
              </a:lnSpc>
              <a:spcBef>
                <a:spcPts val="0"/>
              </a:spcBef>
              <a:buFont typeface="Arial" panose="020B0604020202020204" pitchFamily="34" charset="0"/>
              <a:buChar char="•"/>
            </a:pPr>
            <a:r>
              <a:rPr lang="en-US" sz="6600" b="0" dirty="0"/>
              <a:t>The transfers of the LLCs to the trust were qualified dispositions; the subsequent transfers about which the creditor complained occurred at the LLC level and did not change the trust assets.</a:t>
            </a:r>
          </a:p>
          <a:p>
            <a:pPr marL="857250" indent="-857250">
              <a:lnSpc>
                <a:spcPct val="120000"/>
              </a:lnSpc>
              <a:spcBef>
                <a:spcPts val="0"/>
              </a:spcBef>
              <a:buFont typeface="Arial" panose="020B0604020202020204" pitchFamily="34" charset="0"/>
              <a:buChar char="•"/>
            </a:pPr>
            <a:r>
              <a:rPr lang="en-US" sz="6600" b="0" dirty="0"/>
              <a:t>Grantor’s role as investment fiduciary did not vitiate the qualified trustee’s role.</a:t>
            </a:r>
          </a:p>
          <a:p>
            <a:pPr>
              <a:lnSpc>
                <a:spcPct val="120000"/>
              </a:lnSpc>
              <a:spcBef>
                <a:spcPts val="0"/>
              </a:spcBef>
            </a:pPr>
            <a:r>
              <a:rPr lang="en-US" sz="6600" b="0" dirty="0"/>
              <a:t>- Vice Chancellor agreed but found that the creditor lacked standing. There was no connection between the trust and the creditor—creditor was a “classic intermeddler.” Magistrate’s conclusions are advisory opinions.</a:t>
            </a:r>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21</a:t>
            </a:fld>
            <a:endParaRPr lang="en-US" dirty="0"/>
          </a:p>
        </p:txBody>
      </p:sp>
    </p:spTree>
    <p:extLst>
      <p:ext uri="{BB962C8B-B14F-4D97-AF65-F5344CB8AC3E}">
        <p14:creationId xmlns:p14="http://schemas.microsoft.com/office/powerpoint/2010/main" val="248896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2FB11D4F-8D61-C706-E28C-EC24FADAB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0F8A2D-F3EE-016A-1CEA-A1279573E5BF}"/>
              </a:ext>
            </a:extLst>
          </p:cNvPr>
          <p:cNvSpPr>
            <a:spLocks noGrp="1"/>
          </p:cNvSpPr>
          <p:nvPr>
            <p:ph type="ctrTitle"/>
          </p:nvPr>
        </p:nvSpPr>
        <p:spPr>
          <a:xfrm>
            <a:off x="6441918" y="3329790"/>
            <a:ext cx="5143530" cy="3200400"/>
          </a:xfrm>
        </p:spPr>
        <p:txBody>
          <a:bodyPr anchor="ctr">
            <a:normAutofit/>
          </a:bodyPr>
          <a:lstStyle/>
          <a:p>
            <a:pPr fontAlgn="auto"/>
            <a:r>
              <a:rPr lang="en-US" sz="1600" b="1" i="1" dirty="0"/>
              <a:t>TIGANI	     v. 	TIGANI</a:t>
            </a:r>
            <a:br>
              <a:rPr lang="en-US" sz="1600" b="1" i="1" dirty="0"/>
            </a:br>
            <a:br>
              <a:rPr lang="en-US" sz="1600" b="1" i="1" dirty="0"/>
            </a:br>
            <a:r>
              <a:rPr lang="en-US" sz="1600" cap="none" dirty="0"/>
              <a:t>Civil Action No. 2017-0786-KSJM, 2021 WL 1197576 (Del. Ch. March 30, 2021)</a:t>
            </a:r>
            <a:br>
              <a:rPr lang="en-US" sz="1600" cap="none" dirty="0"/>
            </a:br>
            <a:br>
              <a:rPr lang="en-US" sz="1600" cap="none" dirty="0"/>
            </a:br>
            <a:r>
              <a:rPr lang="en-US" sz="1600" cap="none" dirty="0"/>
              <a:t>aff’d by 271 A.3d 741 (Table), 2022 WL 222165 (Del. Jan. 25, 2022)</a:t>
            </a:r>
            <a:br>
              <a:rPr lang="en-US" sz="1600" b="0" i="0" cap="none" dirty="0">
                <a:effectLst/>
              </a:rPr>
            </a:br>
            <a:endParaRPr lang="en-US" sz="1600" cap="none" dirty="0"/>
          </a:p>
        </p:txBody>
      </p:sp>
    </p:spTree>
    <p:extLst>
      <p:ext uri="{BB962C8B-B14F-4D97-AF65-F5344CB8AC3E}">
        <p14:creationId xmlns:p14="http://schemas.microsoft.com/office/powerpoint/2010/main" val="37102863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E3B1F82-7616-A829-64FD-840B5676EE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EEB68-431C-9923-4CC2-8FA6AED1798B}"/>
              </a:ext>
            </a:extLst>
          </p:cNvPr>
          <p:cNvSpPr>
            <a:spLocks noGrp="1"/>
          </p:cNvSpPr>
          <p:nvPr>
            <p:ph type="title"/>
          </p:nvPr>
        </p:nvSpPr>
        <p:spPr>
          <a:xfrm>
            <a:off x="2933700" y="584462"/>
            <a:ext cx="8420100" cy="464499"/>
          </a:xfrm>
        </p:spPr>
        <p:txBody>
          <a:bodyPr>
            <a:normAutofit fontScale="90000"/>
          </a:bodyPr>
          <a:lstStyle/>
          <a:p>
            <a:r>
              <a:rPr lang="en-US" b="1" cap="none" dirty="0"/>
              <a:t>Tigani v. Tigani - Background</a:t>
            </a:r>
          </a:p>
        </p:txBody>
      </p:sp>
      <p:sp>
        <p:nvSpPr>
          <p:cNvPr id="12" name="Text Placeholder 11">
            <a:extLst>
              <a:ext uri="{FF2B5EF4-FFF2-40B4-BE49-F238E27FC236}">
                <a16:creationId xmlns:a16="http://schemas.microsoft.com/office/drawing/2014/main" id="{CD98668A-014C-D1E8-CE39-B43D87903430}"/>
              </a:ext>
            </a:extLst>
          </p:cNvPr>
          <p:cNvSpPr>
            <a:spLocks noGrp="1"/>
          </p:cNvSpPr>
          <p:nvPr>
            <p:ph type="body" idx="1"/>
          </p:nvPr>
        </p:nvSpPr>
        <p:spPr>
          <a:xfrm>
            <a:off x="2113280" y="1316380"/>
            <a:ext cx="9103359" cy="464499"/>
          </a:xfrm>
        </p:spPr>
        <p:txBody>
          <a:bodyPr>
            <a:normAutofit fontScale="25000" lnSpcReduction="20000"/>
          </a:bodyPr>
          <a:lstStyle/>
          <a:p>
            <a:pPr marL="857250" indent="-857250">
              <a:lnSpc>
                <a:spcPct val="120000"/>
              </a:lnSpc>
              <a:spcBef>
                <a:spcPts val="0"/>
              </a:spcBef>
              <a:buFont typeface="Arial" panose="020B0604020202020204" pitchFamily="34" charset="0"/>
              <a:buChar char="•"/>
            </a:pPr>
            <a:r>
              <a:rPr lang="en-US" sz="9200" b="0" dirty="0"/>
              <a:t>Primarily a self-dealing case but also included claims of breach of duty of disclosure.</a:t>
            </a:r>
          </a:p>
          <a:p>
            <a:pPr marL="857250" indent="-857250">
              <a:lnSpc>
                <a:spcPct val="120000"/>
              </a:lnSpc>
              <a:spcBef>
                <a:spcPts val="0"/>
              </a:spcBef>
              <a:buFont typeface="Arial" panose="020B0604020202020204" pitchFamily="34" charset="0"/>
              <a:buChar char="•"/>
            </a:pPr>
            <a:r>
              <a:rPr lang="en-US" sz="9200" b="0" dirty="0"/>
              <a:t>The founders of N.K.S. Distributors, Inc., one of the largest alcohol distributors in Delaware, created a trust for the benefit of their descendants called the 1986 Trust.</a:t>
            </a:r>
          </a:p>
          <a:p>
            <a:pPr marL="857250" indent="-857250">
              <a:lnSpc>
                <a:spcPct val="120000"/>
              </a:lnSpc>
              <a:spcBef>
                <a:spcPts val="0"/>
              </a:spcBef>
              <a:buFont typeface="Arial" panose="020B0604020202020204" pitchFamily="34" charset="0"/>
              <a:buChar char="•"/>
            </a:pPr>
            <a:r>
              <a:rPr lang="en-US" sz="9200" b="0" dirty="0"/>
              <a:t>Their son Robert was the trustee of the 1986 Trust, which owned a majority of the shares of NKS.  Robert was also president and a director of NKS and owned the remaining shares of the company outright.</a:t>
            </a:r>
          </a:p>
          <a:p>
            <a:pPr marL="857250" indent="-857250">
              <a:lnSpc>
                <a:spcPct val="120000"/>
              </a:lnSpc>
              <a:spcBef>
                <a:spcPts val="0"/>
              </a:spcBef>
              <a:buFont typeface="Arial" panose="020B0604020202020204" pitchFamily="34" charset="0"/>
              <a:buChar char="•"/>
            </a:pPr>
            <a:r>
              <a:rPr lang="en-US" sz="9200" b="0" dirty="0"/>
              <a:t>The Plaintiffs, Robert’s sons, accused Robert of self-dealing in connection with a transaction in which NKS issued him additional shares, taking the 1986 Trust from majority shareholder to a minority shareholder and vice versa for Robert.</a:t>
            </a:r>
          </a:p>
          <a:p>
            <a:pPr marL="857250" indent="-857250">
              <a:lnSpc>
                <a:spcPct val="120000"/>
              </a:lnSpc>
              <a:spcBef>
                <a:spcPts val="0"/>
              </a:spcBef>
              <a:buFont typeface="Arial" panose="020B0604020202020204" pitchFamily="34" charset="0"/>
              <a:buChar char="•"/>
            </a:pPr>
            <a:endParaRPr lang="en-US" sz="6600" b="0" dirty="0"/>
          </a:p>
          <a:p>
            <a:pPr marL="857250" indent="-857250">
              <a:lnSpc>
                <a:spcPct val="120000"/>
              </a:lnSpc>
              <a:spcBef>
                <a:spcPts val="0"/>
              </a:spcBef>
              <a:buFont typeface="Arial" panose="020B0604020202020204" pitchFamily="34" charset="0"/>
              <a:buChar char="•"/>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DC740537-4852-20BF-161C-24131DD7AB07}"/>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23</a:t>
            </a:fld>
            <a:endParaRPr lang="en-US" dirty="0"/>
          </a:p>
        </p:txBody>
      </p:sp>
    </p:spTree>
    <p:extLst>
      <p:ext uri="{BB962C8B-B14F-4D97-AF65-F5344CB8AC3E}">
        <p14:creationId xmlns:p14="http://schemas.microsoft.com/office/powerpoint/2010/main" val="1122393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C1339CC4-A6CC-9451-EC7F-369281C8C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C69981-01DA-86B8-48FE-431420C138CC}"/>
              </a:ext>
            </a:extLst>
          </p:cNvPr>
          <p:cNvSpPr>
            <a:spLocks noGrp="1"/>
          </p:cNvSpPr>
          <p:nvPr>
            <p:ph type="title"/>
          </p:nvPr>
        </p:nvSpPr>
        <p:spPr>
          <a:xfrm>
            <a:off x="2940802" y="858782"/>
            <a:ext cx="8420100" cy="464499"/>
          </a:xfrm>
        </p:spPr>
        <p:txBody>
          <a:bodyPr>
            <a:normAutofit fontScale="90000"/>
          </a:bodyPr>
          <a:lstStyle/>
          <a:p>
            <a:r>
              <a:rPr lang="en-US" b="1" cap="none" dirty="0"/>
              <a:t>Tigani v. Tigani – Self-Dealing Claims (1)</a:t>
            </a:r>
          </a:p>
        </p:txBody>
      </p:sp>
      <p:sp>
        <p:nvSpPr>
          <p:cNvPr id="12" name="Text Placeholder 11">
            <a:extLst>
              <a:ext uri="{FF2B5EF4-FFF2-40B4-BE49-F238E27FC236}">
                <a16:creationId xmlns:a16="http://schemas.microsoft.com/office/drawing/2014/main" id="{FD0452CF-6297-7344-01D3-1E765D52639F}"/>
              </a:ext>
            </a:extLst>
          </p:cNvPr>
          <p:cNvSpPr>
            <a:spLocks noGrp="1"/>
          </p:cNvSpPr>
          <p:nvPr>
            <p:ph type="body" idx="1"/>
          </p:nvPr>
        </p:nvSpPr>
        <p:spPr>
          <a:xfrm>
            <a:off x="2052321" y="1706880"/>
            <a:ext cx="9144000" cy="4135120"/>
          </a:xfrm>
        </p:spPr>
        <p:txBody>
          <a:bodyPr>
            <a:normAutofit fontScale="32500" lnSpcReduction="20000"/>
          </a:bodyPr>
          <a:lstStyle/>
          <a:p>
            <a:pPr marL="857250" indent="-857250">
              <a:lnSpc>
                <a:spcPct val="120000"/>
              </a:lnSpc>
              <a:spcBef>
                <a:spcPts val="0"/>
              </a:spcBef>
              <a:buFont typeface="Arial" panose="020B0604020202020204" pitchFamily="34" charset="0"/>
              <a:buChar char="•"/>
            </a:pPr>
            <a:r>
              <a:rPr lang="en-US" sz="7200" b="0" dirty="0"/>
              <a:t>At a time when NKS was teetering on the brink of insolvency, Robert contributed his own funds to the company to satisfy its lenders.</a:t>
            </a:r>
          </a:p>
          <a:p>
            <a:pPr marL="857250" indent="-857250">
              <a:lnSpc>
                <a:spcPct val="120000"/>
              </a:lnSpc>
              <a:spcBef>
                <a:spcPts val="0"/>
              </a:spcBef>
              <a:buFont typeface="Arial" panose="020B0604020202020204" pitchFamily="34" charset="0"/>
              <a:buChar char="•"/>
            </a:pPr>
            <a:r>
              <a:rPr lang="en-US" sz="7200" b="0" dirty="0"/>
              <a:t>Some of this contribution to the company was classified as debt, and some was later classified by the board as equity, with Robert receiving additional stock, taking him to a majority position at the expense of the 1986 Trust.</a:t>
            </a:r>
          </a:p>
          <a:p>
            <a:pPr marL="857250" indent="-857250">
              <a:lnSpc>
                <a:spcPct val="120000"/>
              </a:lnSpc>
              <a:spcBef>
                <a:spcPts val="0"/>
              </a:spcBef>
              <a:buFont typeface="Arial" panose="020B0604020202020204" pitchFamily="34" charset="0"/>
              <a:buChar char="•"/>
            </a:pPr>
            <a:r>
              <a:rPr lang="en-US" sz="7200" b="0" dirty="0"/>
              <a:t>Plaintiffs argued that Robert, as trustee of the 1986 Trust, had a duty to maximize its value and thereby breached his duty of loyalty.</a:t>
            </a:r>
          </a:p>
          <a:p>
            <a:pPr marL="857250" indent="-857250">
              <a:lnSpc>
                <a:spcPct val="120000"/>
              </a:lnSpc>
              <a:spcBef>
                <a:spcPts val="0"/>
              </a:spcBef>
              <a:buFont typeface="Arial" panose="020B0604020202020204" pitchFamily="34" charset="0"/>
              <a:buChar char="•"/>
            </a:pPr>
            <a:endParaRPr lang="en-US" sz="6600" b="0" dirty="0"/>
          </a:p>
          <a:p>
            <a:pPr marL="857250" indent="-857250">
              <a:lnSpc>
                <a:spcPct val="120000"/>
              </a:lnSpc>
              <a:spcBef>
                <a:spcPts val="0"/>
              </a:spcBef>
              <a:buFont typeface="Arial" panose="020B0604020202020204" pitchFamily="34" charset="0"/>
              <a:buChar char="•"/>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BFB0B452-E157-6D28-5461-9B32B0A363DD}"/>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24</a:t>
            </a:fld>
            <a:endParaRPr lang="en-US" dirty="0"/>
          </a:p>
        </p:txBody>
      </p:sp>
    </p:spTree>
    <p:extLst>
      <p:ext uri="{BB962C8B-B14F-4D97-AF65-F5344CB8AC3E}">
        <p14:creationId xmlns:p14="http://schemas.microsoft.com/office/powerpoint/2010/main" val="2067445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808BA295-93FD-77F3-8C70-9075265452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2F4F6-2A93-8985-E190-55D1EE0C816C}"/>
              </a:ext>
            </a:extLst>
          </p:cNvPr>
          <p:cNvSpPr>
            <a:spLocks noGrp="1"/>
          </p:cNvSpPr>
          <p:nvPr>
            <p:ph type="title"/>
          </p:nvPr>
        </p:nvSpPr>
        <p:spPr>
          <a:xfrm>
            <a:off x="2933700" y="584462"/>
            <a:ext cx="8420100" cy="464499"/>
          </a:xfrm>
        </p:spPr>
        <p:txBody>
          <a:bodyPr>
            <a:normAutofit fontScale="90000"/>
          </a:bodyPr>
          <a:lstStyle/>
          <a:p>
            <a:r>
              <a:rPr lang="en-US" b="1" cap="none" dirty="0"/>
              <a:t>Tigani v. Tigani – Self-Dealing Claims (2)</a:t>
            </a:r>
          </a:p>
        </p:txBody>
      </p:sp>
      <p:sp>
        <p:nvSpPr>
          <p:cNvPr id="12" name="Text Placeholder 11">
            <a:extLst>
              <a:ext uri="{FF2B5EF4-FFF2-40B4-BE49-F238E27FC236}">
                <a16:creationId xmlns:a16="http://schemas.microsoft.com/office/drawing/2014/main" id="{0A89BE90-9B5F-0BF9-3B60-B9658AE33408}"/>
              </a:ext>
            </a:extLst>
          </p:cNvPr>
          <p:cNvSpPr>
            <a:spLocks noGrp="1"/>
          </p:cNvSpPr>
          <p:nvPr>
            <p:ph type="body" idx="1"/>
          </p:nvPr>
        </p:nvSpPr>
        <p:spPr>
          <a:xfrm>
            <a:off x="1899921" y="1441072"/>
            <a:ext cx="9144000" cy="5039360"/>
          </a:xfrm>
        </p:spPr>
        <p:txBody>
          <a:bodyPr>
            <a:normAutofit fontScale="32500" lnSpcReduction="20000"/>
          </a:bodyPr>
          <a:lstStyle/>
          <a:p>
            <a:pPr marL="857250" indent="-857250">
              <a:lnSpc>
                <a:spcPct val="120000"/>
              </a:lnSpc>
              <a:spcBef>
                <a:spcPts val="0"/>
              </a:spcBef>
              <a:buFont typeface="Arial" panose="020B0604020202020204" pitchFamily="34" charset="0"/>
              <a:buChar char="•"/>
            </a:pPr>
            <a:r>
              <a:rPr lang="en-US" sz="7200" b="0" dirty="0"/>
              <a:t>The Court found that the duty of loyalty may be modified by the terms of the trust.</a:t>
            </a:r>
          </a:p>
          <a:p>
            <a:pPr marL="857250" indent="-857250">
              <a:lnSpc>
                <a:spcPct val="120000"/>
              </a:lnSpc>
              <a:spcBef>
                <a:spcPts val="0"/>
              </a:spcBef>
              <a:buFont typeface="Arial" panose="020B0604020202020204" pitchFamily="34" charset="0"/>
              <a:buChar char="•"/>
            </a:pPr>
            <a:r>
              <a:rPr lang="en-US" sz="7200" b="0" dirty="0"/>
              <a:t>“A trustee may occupy conflicting positions in handling the trust where the trust instrument contemplates, creates, or sanctions the conflict of interest. . . when the settlor selects a conflicted person to serve as trustee, such as a family member who is also a beneficiary, the court infers that the settlor intended [to waive the conflict].”</a:t>
            </a:r>
          </a:p>
          <a:p>
            <a:pPr marL="857250" indent="-857250">
              <a:lnSpc>
                <a:spcPct val="120000"/>
              </a:lnSpc>
              <a:spcBef>
                <a:spcPts val="0"/>
              </a:spcBef>
              <a:buFont typeface="Arial" panose="020B0604020202020204" pitchFamily="34" charset="0"/>
              <a:buChar char="•"/>
            </a:pPr>
            <a:r>
              <a:rPr lang="en-US" sz="7200" b="0" dirty="0"/>
              <a:t>The Court further found that there was no breach of the duty of loyalty, in that the stock issuance, which helped save NKS, was actually in the best interests of the 1986 Trust.</a:t>
            </a:r>
          </a:p>
          <a:p>
            <a:pPr marL="857250" indent="-857250">
              <a:lnSpc>
                <a:spcPct val="120000"/>
              </a:lnSpc>
              <a:spcBef>
                <a:spcPts val="0"/>
              </a:spcBef>
              <a:buFont typeface="Arial" panose="020B0604020202020204" pitchFamily="34" charset="0"/>
              <a:buChar char="•"/>
            </a:pPr>
            <a:r>
              <a:rPr lang="en-US" sz="7200" b="0" dirty="0"/>
              <a:t>The Court did find Robert breached his duty of loyalty with respect to a separate trust, the BST Trust.</a:t>
            </a:r>
          </a:p>
          <a:p>
            <a:pPr marL="857250" indent="-857250">
              <a:lnSpc>
                <a:spcPct val="120000"/>
              </a:lnSpc>
              <a:spcBef>
                <a:spcPts val="0"/>
              </a:spcBef>
              <a:buFont typeface="Arial" panose="020B0604020202020204" pitchFamily="34" charset="0"/>
              <a:buChar char="•"/>
            </a:pPr>
            <a:endParaRPr lang="en-US" sz="6600" b="0" dirty="0"/>
          </a:p>
          <a:p>
            <a:pPr marL="857250" indent="-857250">
              <a:lnSpc>
                <a:spcPct val="120000"/>
              </a:lnSpc>
              <a:spcBef>
                <a:spcPts val="0"/>
              </a:spcBef>
              <a:buFont typeface="Arial" panose="020B0604020202020204" pitchFamily="34" charset="0"/>
              <a:buChar char="•"/>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82AB75D4-3BB7-A808-8F9D-ACC9CBBE9B3E}"/>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25</a:t>
            </a:fld>
            <a:endParaRPr lang="en-US" dirty="0"/>
          </a:p>
        </p:txBody>
      </p:sp>
    </p:spTree>
    <p:extLst>
      <p:ext uri="{BB962C8B-B14F-4D97-AF65-F5344CB8AC3E}">
        <p14:creationId xmlns:p14="http://schemas.microsoft.com/office/powerpoint/2010/main" val="837121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633C2E5F-50AE-D8D6-9281-A8E5D1425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4B418-1AC8-25F0-D42B-A76C5AA56AA9}"/>
              </a:ext>
            </a:extLst>
          </p:cNvPr>
          <p:cNvSpPr>
            <a:spLocks noGrp="1"/>
          </p:cNvSpPr>
          <p:nvPr>
            <p:ph type="title"/>
          </p:nvPr>
        </p:nvSpPr>
        <p:spPr>
          <a:xfrm>
            <a:off x="2933700" y="828302"/>
            <a:ext cx="8420100" cy="464499"/>
          </a:xfrm>
        </p:spPr>
        <p:txBody>
          <a:bodyPr>
            <a:normAutofit fontScale="90000"/>
          </a:bodyPr>
          <a:lstStyle/>
          <a:p>
            <a:r>
              <a:rPr lang="en-US" b="1" cap="none" dirty="0"/>
              <a:t>Tigani v. Tigani – Duty of Disclosure Claims (1)</a:t>
            </a:r>
          </a:p>
        </p:txBody>
      </p:sp>
      <p:sp>
        <p:nvSpPr>
          <p:cNvPr id="12" name="Text Placeholder 11">
            <a:extLst>
              <a:ext uri="{FF2B5EF4-FFF2-40B4-BE49-F238E27FC236}">
                <a16:creationId xmlns:a16="http://schemas.microsoft.com/office/drawing/2014/main" id="{3E3858FD-5CD6-2BFD-BA0B-E9BCEDF13782}"/>
              </a:ext>
            </a:extLst>
          </p:cNvPr>
          <p:cNvSpPr>
            <a:spLocks noGrp="1"/>
          </p:cNvSpPr>
          <p:nvPr>
            <p:ph type="body" idx="1"/>
          </p:nvPr>
        </p:nvSpPr>
        <p:spPr>
          <a:xfrm>
            <a:off x="2075698" y="1732940"/>
            <a:ext cx="9278102" cy="4708500"/>
          </a:xfrm>
        </p:spPr>
        <p:txBody>
          <a:bodyPr>
            <a:normAutofit fontScale="32500" lnSpcReduction="20000"/>
          </a:bodyPr>
          <a:lstStyle/>
          <a:p>
            <a:pPr marL="857250" indent="-857250">
              <a:lnSpc>
                <a:spcPct val="120000"/>
              </a:lnSpc>
              <a:spcBef>
                <a:spcPts val="0"/>
              </a:spcBef>
              <a:buFont typeface="Arial" panose="020B0604020202020204" pitchFamily="34" charset="0"/>
              <a:buChar char="•"/>
            </a:pPr>
            <a:r>
              <a:rPr lang="en-US" sz="7400" b="0" dirty="0"/>
              <a:t>Plaintiffs also alleged that the trustee of the 1986 Trust breached his duty to disclose information including the stock issuance, changes to the designation of successor trustees, and NKS’s employment contracts.</a:t>
            </a:r>
          </a:p>
          <a:p>
            <a:pPr marL="857250" indent="-857250">
              <a:lnSpc>
                <a:spcPct val="120000"/>
              </a:lnSpc>
              <a:spcBef>
                <a:spcPts val="0"/>
              </a:spcBef>
              <a:buFont typeface="Arial" panose="020B0604020202020204" pitchFamily="34" charset="0"/>
              <a:buChar char="•"/>
            </a:pPr>
            <a:r>
              <a:rPr lang="en-US" sz="7400" b="0" dirty="0"/>
              <a:t>“Beneficiaries are entitled to material information that is necessary to protect their interests, and thus the scope of a trustee’s disclosure duty tracks the scope of a beneficiary’s interests under a trust.”</a:t>
            </a:r>
          </a:p>
          <a:p>
            <a:pPr marL="857250" indent="-857250">
              <a:lnSpc>
                <a:spcPct val="120000"/>
              </a:lnSpc>
              <a:spcBef>
                <a:spcPts val="0"/>
              </a:spcBef>
              <a:buFont typeface="Arial" panose="020B0604020202020204" pitchFamily="34" charset="0"/>
              <a:buChar char="•"/>
            </a:pPr>
            <a:r>
              <a:rPr lang="en-US" sz="7400" dirty="0"/>
              <a:t>Duty to inform arises when there is a material effect on a beneficiary’s rights or interests.</a:t>
            </a:r>
          </a:p>
          <a:p>
            <a:pPr marL="857250" indent="-857250">
              <a:lnSpc>
                <a:spcPct val="120000"/>
              </a:lnSpc>
              <a:spcBef>
                <a:spcPts val="0"/>
              </a:spcBef>
              <a:buFont typeface="Arial" panose="020B0604020202020204" pitchFamily="34" charset="0"/>
              <a:buChar char="•"/>
            </a:pPr>
            <a:endParaRPr lang="en-US" sz="6600" b="0" dirty="0"/>
          </a:p>
          <a:p>
            <a:pPr marL="857250" indent="-857250">
              <a:lnSpc>
                <a:spcPct val="120000"/>
              </a:lnSpc>
              <a:spcBef>
                <a:spcPts val="0"/>
              </a:spcBef>
              <a:buFont typeface="Arial" panose="020B0604020202020204" pitchFamily="34" charset="0"/>
              <a:buChar char="•"/>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9B9C0A45-CDE4-A8C3-EF55-9FB6AE6C2AEE}"/>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26</a:t>
            </a:fld>
            <a:endParaRPr lang="en-US" dirty="0"/>
          </a:p>
        </p:txBody>
      </p:sp>
    </p:spTree>
    <p:extLst>
      <p:ext uri="{BB962C8B-B14F-4D97-AF65-F5344CB8AC3E}">
        <p14:creationId xmlns:p14="http://schemas.microsoft.com/office/powerpoint/2010/main" val="824205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067A3D0-ED39-EFB2-CD7C-59136B434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77DEEE-525A-C650-41FD-96FC99C4F4F3}"/>
              </a:ext>
            </a:extLst>
          </p:cNvPr>
          <p:cNvSpPr>
            <a:spLocks noGrp="1"/>
          </p:cNvSpPr>
          <p:nvPr>
            <p:ph type="title"/>
          </p:nvPr>
        </p:nvSpPr>
        <p:spPr>
          <a:xfrm>
            <a:off x="2933700" y="584462"/>
            <a:ext cx="8420100" cy="464499"/>
          </a:xfrm>
        </p:spPr>
        <p:txBody>
          <a:bodyPr>
            <a:normAutofit fontScale="90000"/>
          </a:bodyPr>
          <a:lstStyle/>
          <a:p>
            <a:r>
              <a:rPr lang="en-US" b="1" cap="none" dirty="0"/>
              <a:t>Tigani v. Tigani – Duty of Disclosure Claims (2)</a:t>
            </a:r>
          </a:p>
        </p:txBody>
      </p:sp>
      <p:sp>
        <p:nvSpPr>
          <p:cNvPr id="12" name="Text Placeholder 11">
            <a:extLst>
              <a:ext uri="{FF2B5EF4-FFF2-40B4-BE49-F238E27FC236}">
                <a16:creationId xmlns:a16="http://schemas.microsoft.com/office/drawing/2014/main" id="{F8B8C057-4D67-8D11-E303-3469ECE3ACB9}"/>
              </a:ext>
            </a:extLst>
          </p:cNvPr>
          <p:cNvSpPr>
            <a:spLocks noGrp="1"/>
          </p:cNvSpPr>
          <p:nvPr>
            <p:ph type="body" idx="1"/>
          </p:nvPr>
        </p:nvSpPr>
        <p:spPr>
          <a:xfrm>
            <a:off x="2082800" y="1316380"/>
            <a:ext cx="9278102" cy="4738980"/>
          </a:xfrm>
        </p:spPr>
        <p:txBody>
          <a:bodyPr>
            <a:normAutofit fontScale="32500" lnSpcReduction="20000"/>
          </a:bodyPr>
          <a:lstStyle/>
          <a:p>
            <a:pPr marL="857250" indent="-857250">
              <a:lnSpc>
                <a:spcPct val="120000"/>
              </a:lnSpc>
              <a:spcBef>
                <a:spcPts val="0"/>
              </a:spcBef>
              <a:buFont typeface="Arial" panose="020B0604020202020204" pitchFamily="34" charset="0"/>
              <a:buChar char="•"/>
            </a:pPr>
            <a:r>
              <a:rPr lang="en-US" sz="7200" b="0" dirty="0"/>
              <a:t>The trustee’s failure to disclose the stock issuance contemporaneously to the beneficiaries was not a breach of the duty of disclosure because it did not affect the beneficiaries’ rights or interests in the 1986 Trust.</a:t>
            </a:r>
          </a:p>
          <a:p>
            <a:pPr marL="857250" indent="-857250">
              <a:lnSpc>
                <a:spcPct val="120000"/>
              </a:lnSpc>
              <a:spcBef>
                <a:spcPts val="0"/>
              </a:spcBef>
              <a:buFont typeface="Arial" panose="020B0604020202020204" pitchFamily="34" charset="0"/>
              <a:buChar char="•"/>
            </a:pPr>
            <a:r>
              <a:rPr lang="en-US" sz="7200" b="0" dirty="0"/>
              <a:t>The trustee’s failure to disclose changes in his designation of successor trustees to the beneficiaries likewise cannot be a breach because it was not necessary to protect Plaintiffs’ interests under the 1986 Trust.</a:t>
            </a:r>
          </a:p>
          <a:p>
            <a:pPr marL="857250" indent="-857250">
              <a:lnSpc>
                <a:spcPct val="120000"/>
              </a:lnSpc>
              <a:spcBef>
                <a:spcPts val="0"/>
              </a:spcBef>
              <a:buFont typeface="Arial" panose="020B0604020202020204" pitchFamily="34" charset="0"/>
              <a:buChar char="•"/>
            </a:pPr>
            <a:r>
              <a:rPr lang="en-US" sz="7200" b="0" dirty="0"/>
              <a:t>The trustee’s failure to disclose information about NKS’s employment contracts to the beneficiaries was not material because the contracts had no impact on the beneficiaries’ limited rights under the 1986 Trust and the 1986 Trust was not a party to any of these agreements.</a:t>
            </a:r>
          </a:p>
          <a:p>
            <a:pPr marL="857250" indent="-857250">
              <a:lnSpc>
                <a:spcPct val="120000"/>
              </a:lnSpc>
              <a:spcBef>
                <a:spcPts val="0"/>
              </a:spcBef>
              <a:buFont typeface="Arial" panose="020B0604020202020204" pitchFamily="34" charset="0"/>
              <a:buChar char="•"/>
            </a:pPr>
            <a:endParaRPr lang="en-US" sz="6600" b="0" dirty="0"/>
          </a:p>
          <a:p>
            <a:pPr marL="857250" indent="-857250">
              <a:lnSpc>
                <a:spcPct val="120000"/>
              </a:lnSpc>
              <a:spcBef>
                <a:spcPts val="0"/>
              </a:spcBef>
              <a:buFont typeface="Arial" panose="020B0604020202020204" pitchFamily="34" charset="0"/>
              <a:buChar char="•"/>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pPr>
              <a:lnSpc>
                <a:spcPct val="120000"/>
              </a:lnSpc>
              <a:spcBef>
                <a:spcPts val="0"/>
              </a:spcBef>
            </a:pPr>
            <a:endParaRPr lang="en-US" sz="6600" b="0" dirty="0"/>
          </a:p>
          <a:p>
            <a:endParaRPr lang="en-US" dirty="0"/>
          </a:p>
        </p:txBody>
      </p:sp>
      <p:sp>
        <p:nvSpPr>
          <p:cNvPr id="8" name="Slide Number Placeholder 7">
            <a:extLst>
              <a:ext uri="{FF2B5EF4-FFF2-40B4-BE49-F238E27FC236}">
                <a16:creationId xmlns:a16="http://schemas.microsoft.com/office/drawing/2014/main" id="{76F0B2CB-9EC9-2F1D-7AA6-1F5A89591F0A}"/>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27</a:t>
            </a:fld>
            <a:endParaRPr lang="en-US" dirty="0"/>
          </a:p>
        </p:txBody>
      </p:sp>
    </p:spTree>
    <p:extLst>
      <p:ext uri="{BB962C8B-B14F-4D97-AF65-F5344CB8AC3E}">
        <p14:creationId xmlns:p14="http://schemas.microsoft.com/office/powerpoint/2010/main" val="3251608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DB0685-F3FE-ED5D-4724-71DEE16D3F3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4AADE61-75D6-4E7F-C994-D202DB5ABC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113CE7DA-9CA9-1094-421A-3E2DAC633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D8EC14EE-0D69-3460-658D-70C53D9001A6}"/>
              </a:ext>
            </a:extLst>
          </p:cNvPr>
          <p:cNvSpPr>
            <a:spLocks noGrp="1"/>
          </p:cNvSpPr>
          <p:nvPr>
            <p:ph type="title"/>
          </p:nvPr>
        </p:nvSpPr>
        <p:spPr>
          <a:xfrm>
            <a:off x="838199" y="1065749"/>
            <a:ext cx="4953001" cy="4726502"/>
          </a:xfrm>
        </p:spPr>
        <p:txBody>
          <a:bodyPr>
            <a:normAutofit/>
          </a:bodyPr>
          <a:lstStyle/>
          <a:p>
            <a:r>
              <a:rPr lang="en-US" sz="2400" i="1" dirty="0">
                <a:latin typeface="Tenorite" panose="00000500000000000000" pitchFamily="2" charset="0"/>
              </a:rPr>
              <a:t>IN RE JEREMY PARADISE DYNASTY TRUST AND ANDREW PARADISE DYNASTY TRUST</a:t>
            </a:r>
            <a:br>
              <a:rPr lang="en-US" sz="2400" i="1" dirty="0">
                <a:latin typeface="Tenorite" panose="00000500000000000000" pitchFamily="2" charset="0"/>
              </a:rPr>
            </a:br>
            <a:br>
              <a:rPr lang="en-US" sz="3200" i="1" dirty="0">
                <a:latin typeface="+mn-lt"/>
              </a:rPr>
            </a:br>
            <a:r>
              <a:rPr lang="en-US" sz="2000" dirty="0">
                <a:latin typeface="Tenorite" panose="00000500000000000000" pitchFamily="2" charset="0"/>
              </a:rPr>
              <a:t>Delaware Court of Chancery, C.A. No. 2021-0354-KSJM</a:t>
            </a:r>
            <a:br>
              <a:rPr lang="en-US" sz="2000" dirty="0">
                <a:latin typeface="Tenorite" panose="00000500000000000000" pitchFamily="2" charset="0"/>
              </a:rPr>
            </a:br>
            <a:br>
              <a:rPr lang="en-US" sz="2000" dirty="0">
                <a:latin typeface="Tenorite" panose="00000500000000000000" pitchFamily="2" charset="0"/>
              </a:rPr>
            </a:br>
            <a:r>
              <a:rPr lang="en-US" sz="2000" dirty="0">
                <a:latin typeface="Tenorite" panose="00000500000000000000" pitchFamily="2" charset="0"/>
              </a:rPr>
              <a:t>2021 WL 5564086 (Del. Ch. Nov. 29, 2021)</a:t>
            </a:r>
            <a:br>
              <a:rPr lang="en-US" sz="2000" dirty="0">
                <a:latin typeface="Tenorite" panose="00000500000000000000" pitchFamily="2" charset="0"/>
              </a:rPr>
            </a:br>
            <a:br>
              <a:rPr lang="en-US" sz="2000" dirty="0">
                <a:latin typeface="Tenorite" panose="00000500000000000000" pitchFamily="2" charset="0"/>
              </a:rPr>
            </a:br>
            <a:r>
              <a:rPr lang="en-US" sz="2000" dirty="0">
                <a:latin typeface="Tenorite" panose="00000500000000000000" pitchFamily="2" charset="0"/>
              </a:rPr>
              <a:t>2023 WL 1241903 (Del. Ch. Jan. 31, 2023)</a:t>
            </a:r>
            <a:br>
              <a:rPr lang="en-US" sz="2000" dirty="0">
                <a:latin typeface="Tenorite" panose="00000500000000000000" pitchFamily="2" charset="0"/>
              </a:rPr>
            </a:br>
            <a:br>
              <a:rPr lang="en-US" sz="2000" dirty="0">
                <a:latin typeface="Tenorite" panose="00000500000000000000" pitchFamily="2" charset="0"/>
              </a:rPr>
            </a:br>
            <a:r>
              <a:rPr lang="en-US" sz="2000" dirty="0">
                <a:latin typeface="Tenorite" panose="00000500000000000000" pitchFamily="2" charset="0"/>
              </a:rPr>
              <a:t>aff’d by 315 A.3d 445 (Table) (Del. April 3, 2024)</a:t>
            </a:r>
            <a:br>
              <a:rPr lang="en-US" sz="2000" dirty="0">
                <a:highlight>
                  <a:srgbClr val="FFFF00"/>
                </a:highlight>
                <a:latin typeface="Tenorite" panose="00000500000000000000" pitchFamily="2" charset="0"/>
              </a:rPr>
            </a:br>
            <a:endParaRPr lang="en-US" sz="2000" dirty="0">
              <a:highlight>
                <a:srgbClr val="FFFF00"/>
              </a:highlight>
              <a:latin typeface="Tenorite" panose="00000500000000000000" pitchFamily="2" charset="0"/>
            </a:endParaRPr>
          </a:p>
        </p:txBody>
      </p:sp>
    </p:spTree>
    <p:extLst>
      <p:ext uri="{BB962C8B-B14F-4D97-AF65-F5344CB8AC3E}">
        <p14:creationId xmlns:p14="http://schemas.microsoft.com/office/powerpoint/2010/main" val="88922941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D3D60C-3DF1-D305-0BBB-1CC2DB4841DE}"/>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3F12F3-B7D1-D651-3784-D0881A8A9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5395CEBB-718E-03CC-93FB-227E9C1212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D47CFF71-5BF5-EAAC-111B-472B075EED79}"/>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Paradise - </a:t>
            </a:r>
            <a:br>
              <a:rPr lang="en-US" sz="3200" dirty="0">
                <a:latin typeface="Tenorite" panose="00000500000000000000" pitchFamily="2" charset="0"/>
              </a:rPr>
            </a:br>
            <a:r>
              <a:rPr lang="en-US" sz="3200" dirty="0">
                <a:latin typeface="Tenorite" panose="00000500000000000000" pitchFamily="2" charset="0"/>
              </a:rPr>
              <a:t>BACKGROUND (1)</a:t>
            </a:r>
          </a:p>
        </p:txBody>
      </p:sp>
      <p:sp>
        <p:nvSpPr>
          <p:cNvPr id="3" name="Content Placeholder 2">
            <a:extLst>
              <a:ext uri="{FF2B5EF4-FFF2-40B4-BE49-F238E27FC236}">
                <a16:creationId xmlns:a16="http://schemas.microsoft.com/office/drawing/2014/main" id="{1DF44AE8-EB28-B154-4C11-A651626F271F}"/>
              </a:ext>
            </a:extLst>
          </p:cNvPr>
          <p:cNvSpPr>
            <a:spLocks noGrp="1"/>
          </p:cNvSpPr>
          <p:nvPr>
            <p:ph idx="1"/>
          </p:nvPr>
        </p:nvSpPr>
        <p:spPr>
          <a:xfrm>
            <a:off x="4983480" y="713312"/>
            <a:ext cx="7058205" cy="5431376"/>
          </a:xfrm>
        </p:spPr>
        <p:txBody>
          <a:bodyPr anchor="ctr">
            <a:normAutofit/>
          </a:bodyPr>
          <a:lstStyle/>
          <a:p>
            <a:pPr lvl="1"/>
            <a:r>
              <a:rPr lang="en-US" sz="2100" dirty="0">
                <a:latin typeface="Tenorite" panose="00000500000000000000" pitchFamily="2" charset="0"/>
              </a:rPr>
              <a:t>Brothers Andrew and Jeremy Paradise created two trusts to hold stock in Skillz, Inc., a company founded by Andrew.</a:t>
            </a:r>
          </a:p>
          <a:p>
            <a:pPr lvl="1"/>
            <a:r>
              <a:rPr lang="en-US" sz="2100" dirty="0">
                <a:latin typeface="Tenorite" panose="00000500000000000000" pitchFamily="2" charset="0"/>
              </a:rPr>
              <a:t>The brothers agreed to set up trusts in order to provide for Jeremy and his family and to protect Jeremy’s assets—primarily his stock in Skillz.</a:t>
            </a:r>
          </a:p>
          <a:p>
            <a:pPr lvl="1"/>
            <a:r>
              <a:rPr lang="en-US" sz="2100" dirty="0">
                <a:latin typeface="Tenorite" panose="00000500000000000000" pitchFamily="2" charset="0"/>
              </a:rPr>
              <a:t>The trust created by Jeremy was for the benefit of their mother and Jeremy’s descendants.</a:t>
            </a:r>
          </a:p>
          <a:p>
            <a:pPr lvl="1"/>
            <a:r>
              <a:rPr lang="en-US" sz="2100" dirty="0">
                <a:latin typeface="Tenorite" panose="00000500000000000000" pitchFamily="2" charset="0"/>
              </a:rPr>
              <a:t>The trust created by Andrew was for the benefit of Jeremy and Jeremy’s descendants.</a:t>
            </a:r>
          </a:p>
          <a:p>
            <a:pPr lvl="1"/>
            <a:r>
              <a:rPr lang="en-US" sz="2100" dirty="0">
                <a:latin typeface="Tenorite" panose="00000500000000000000" pitchFamily="2" charset="0"/>
              </a:rPr>
              <a:t>The trustee of each trust was directed as to investment and distribution.</a:t>
            </a:r>
          </a:p>
          <a:p>
            <a:pPr lvl="1"/>
            <a:r>
              <a:rPr lang="en-US" sz="2100" dirty="0">
                <a:latin typeface="Tenorite" panose="00000500000000000000" pitchFamily="2" charset="0"/>
              </a:rPr>
              <a:t>On each trust, Andrew had the power to remove and replace the trust protector, who in turn had the power to remove and replace all other fiduciaries.</a:t>
            </a:r>
            <a:endParaRPr lang="en-US" sz="2100" dirty="0"/>
          </a:p>
        </p:txBody>
      </p:sp>
    </p:spTree>
    <p:extLst>
      <p:ext uri="{BB962C8B-B14F-4D97-AF65-F5344CB8AC3E}">
        <p14:creationId xmlns:p14="http://schemas.microsoft.com/office/powerpoint/2010/main" val="38908536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5408913-B323-422F-B521-2957A5B7F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26D701F3-C3BD-84E8-0460-701566317392}"/>
              </a:ext>
            </a:extLst>
          </p:cNvPr>
          <p:cNvSpPr>
            <a:spLocks noGrp="1"/>
          </p:cNvSpPr>
          <p:nvPr>
            <p:ph type="title"/>
          </p:nvPr>
        </p:nvSpPr>
        <p:spPr>
          <a:xfrm>
            <a:off x="838199" y="1065749"/>
            <a:ext cx="4953001" cy="4726502"/>
          </a:xfrm>
        </p:spPr>
        <p:txBody>
          <a:bodyPr>
            <a:normAutofit/>
          </a:bodyPr>
          <a:lstStyle/>
          <a:p>
            <a:r>
              <a:rPr lang="en-US" sz="2400" i="1" dirty="0">
                <a:latin typeface="Tenorite" panose="00000500000000000000" pitchFamily="2" charset="0"/>
              </a:rPr>
              <a:t>J.P. MORGAN TRUST COMPANY </a:t>
            </a:r>
            <a:br>
              <a:rPr lang="en-US" sz="2400" i="1" dirty="0">
                <a:latin typeface="Tenorite" panose="00000500000000000000" pitchFamily="2" charset="0"/>
              </a:rPr>
            </a:br>
            <a:r>
              <a:rPr lang="en-US" sz="2400" i="1" dirty="0">
                <a:latin typeface="Tenorite" panose="00000500000000000000" pitchFamily="2" charset="0"/>
              </a:rPr>
              <a:t>OF DELAWARE</a:t>
            </a:r>
            <a:br>
              <a:rPr lang="en-US" sz="2400" i="1" dirty="0">
                <a:latin typeface="Tenorite" panose="00000500000000000000" pitchFamily="2" charset="0"/>
              </a:rPr>
            </a:br>
            <a:br>
              <a:rPr lang="en-US" sz="2400" i="1" dirty="0">
                <a:latin typeface="Tenorite" panose="00000500000000000000" pitchFamily="2" charset="0"/>
              </a:rPr>
            </a:br>
            <a:r>
              <a:rPr lang="en-US" sz="2400" i="1" dirty="0">
                <a:latin typeface="Tenorite" panose="00000500000000000000" pitchFamily="2" charset="0"/>
              </a:rPr>
              <a:t>V.</a:t>
            </a:r>
            <a:br>
              <a:rPr lang="en-US" sz="2400" i="1" dirty="0">
                <a:latin typeface="Tenorite" panose="00000500000000000000" pitchFamily="2" charset="0"/>
              </a:rPr>
            </a:br>
            <a:br>
              <a:rPr lang="en-US" sz="2400" i="1" dirty="0">
                <a:latin typeface="Tenorite" panose="00000500000000000000" pitchFamily="2" charset="0"/>
              </a:rPr>
            </a:br>
            <a:r>
              <a:rPr lang="en-US" sz="2400" i="1" dirty="0">
                <a:latin typeface="Tenorite" panose="00000500000000000000" pitchFamily="2" charset="0"/>
              </a:rPr>
              <a:t>FISHER</a:t>
            </a:r>
            <a:br>
              <a:rPr lang="en-US" sz="2400" i="1" dirty="0">
                <a:latin typeface="Tenorite" panose="00000500000000000000" pitchFamily="2" charset="0"/>
              </a:rPr>
            </a:br>
            <a:br>
              <a:rPr lang="en-US" sz="3200" i="1" dirty="0">
                <a:latin typeface="+mn-lt"/>
              </a:rPr>
            </a:br>
            <a:r>
              <a:rPr lang="en-US" sz="2000" dirty="0">
                <a:latin typeface="Tenorite" panose="00000500000000000000" pitchFamily="2" charset="0"/>
              </a:rPr>
              <a:t>Delaware Court of Chancery, C.A. No. 12894-VCL</a:t>
            </a:r>
            <a:br>
              <a:rPr lang="en-US" sz="2000" dirty="0">
                <a:latin typeface="Tenorite" panose="00000500000000000000" pitchFamily="2" charset="0"/>
              </a:rPr>
            </a:br>
            <a:endParaRPr lang="en-US" sz="2000" dirty="0">
              <a:latin typeface="Tenorite" panose="00000500000000000000" pitchFamily="2" charset="0"/>
            </a:endParaRPr>
          </a:p>
        </p:txBody>
      </p:sp>
    </p:spTree>
    <p:extLst>
      <p:ext uri="{BB962C8B-B14F-4D97-AF65-F5344CB8AC3E}">
        <p14:creationId xmlns:p14="http://schemas.microsoft.com/office/powerpoint/2010/main" val="935582630"/>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82E138-593D-0248-C0AC-EB6F26A30982}"/>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596BA24-1D0D-6CA5-C8F6-492C5385EB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8E62E8AF-7FA3-515D-8C50-A179A4C95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02A952BE-F533-7A47-2BD0-F59D32BA0AA7}"/>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Paradise - </a:t>
            </a:r>
            <a:br>
              <a:rPr lang="en-US" sz="3200" dirty="0">
                <a:latin typeface="Tenorite" panose="00000500000000000000" pitchFamily="2" charset="0"/>
              </a:rPr>
            </a:br>
            <a:r>
              <a:rPr lang="en-US" sz="3200" dirty="0">
                <a:latin typeface="Tenorite" panose="00000500000000000000" pitchFamily="2" charset="0"/>
              </a:rPr>
              <a:t>BACKGROUND (2)</a:t>
            </a:r>
          </a:p>
        </p:txBody>
      </p:sp>
      <p:sp>
        <p:nvSpPr>
          <p:cNvPr id="3" name="Content Placeholder 2">
            <a:extLst>
              <a:ext uri="{FF2B5EF4-FFF2-40B4-BE49-F238E27FC236}">
                <a16:creationId xmlns:a16="http://schemas.microsoft.com/office/drawing/2014/main" id="{3C80214B-6D2C-4339-2412-C4CA278258AF}"/>
              </a:ext>
            </a:extLst>
          </p:cNvPr>
          <p:cNvSpPr>
            <a:spLocks noGrp="1"/>
          </p:cNvSpPr>
          <p:nvPr>
            <p:ph idx="1"/>
          </p:nvPr>
        </p:nvSpPr>
        <p:spPr>
          <a:xfrm>
            <a:off x="4741708" y="713312"/>
            <a:ext cx="7299977" cy="5833792"/>
          </a:xfrm>
        </p:spPr>
        <p:txBody>
          <a:bodyPr anchor="ctr">
            <a:normAutofit/>
          </a:bodyPr>
          <a:lstStyle/>
          <a:p>
            <a:pPr lvl="1"/>
            <a:r>
              <a:rPr lang="en-US" sz="2100" dirty="0">
                <a:latin typeface="Tenorite" panose="00000500000000000000" pitchFamily="2" charset="0"/>
              </a:rPr>
              <a:t>After Skillz went public, the value of the stock increased dramatically and Jeremy began looking for ways to reach the money in the trusts.</a:t>
            </a:r>
          </a:p>
          <a:p>
            <a:pPr lvl="1"/>
            <a:r>
              <a:rPr lang="en-US" sz="2100" dirty="0">
                <a:latin typeface="Tenorite" panose="00000500000000000000" pitchFamily="2" charset="0"/>
              </a:rPr>
              <a:t>When it became clear to him that he could not effectively control the fiduciaries, Jeremy brought an action in the Court of Chancery seeking:</a:t>
            </a:r>
          </a:p>
          <a:p>
            <a:pPr lvl="2"/>
            <a:r>
              <a:rPr lang="en-US" dirty="0">
                <a:latin typeface="Tenorite" panose="00000500000000000000" pitchFamily="2" charset="0"/>
              </a:rPr>
              <a:t>Reformation of the Jeremy trust based on mistake</a:t>
            </a:r>
          </a:p>
          <a:p>
            <a:pPr lvl="2"/>
            <a:r>
              <a:rPr lang="en-US" dirty="0">
                <a:latin typeface="Tenorite" panose="00000500000000000000" pitchFamily="2" charset="0"/>
              </a:rPr>
              <a:t>Reformation of the Jeremy trust based on fraud</a:t>
            </a:r>
          </a:p>
          <a:p>
            <a:pPr lvl="2"/>
            <a:r>
              <a:rPr lang="en-US" dirty="0">
                <a:latin typeface="Tenorite" panose="00000500000000000000" pitchFamily="2" charset="0"/>
              </a:rPr>
              <a:t>Removal of the original individual fiduciary</a:t>
            </a:r>
          </a:p>
          <a:p>
            <a:pPr lvl="2"/>
            <a:r>
              <a:rPr lang="en-US" dirty="0">
                <a:latin typeface="Tenorite" panose="00000500000000000000" pitchFamily="2" charset="0"/>
              </a:rPr>
              <a:t>Accounting for the trusts.</a:t>
            </a:r>
          </a:p>
          <a:p>
            <a:pPr lvl="1"/>
            <a:r>
              <a:rPr lang="en-US" sz="2100" dirty="0">
                <a:latin typeface="Tenorite" panose="00000500000000000000" pitchFamily="2" charset="0"/>
              </a:rPr>
              <a:t>Jeremy’s reformation claims asserted that he should be the one with the power to remove and replace the trust protector of his trust, rather than Andrew.</a:t>
            </a:r>
          </a:p>
          <a:p>
            <a:pPr lvl="1"/>
            <a:r>
              <a:rPr lang="en-US" sz="2100" dirty="0">
                <a:latin typeface="Tenorite" panose="00000500000000000000" pitchFamily="2" charset="0"/>
              </a:rPr>
              <a:t>The individual fiduciaries responded to Jeremy’s petition with a motion to dismiss.</a:t>
            </a:r>
          </a:p>
          <a:p>
            <a:pPr lvl="2"/>
            <a:r>
              <a:rPr lang="en-US" dirty="0">
                <a:latin typeface="Tenorite" panose="00000500000000000000" pitchFamily="2" charset="0"/>
              </a:rPr>
              <a:t>The trustee, who was fully directed, never appeared in the main litigation.</a:t>
            </a:r>
          </a:p>
          <a:p>
            <a:pPr lvl="1"/>
            <a:endParaRPr lang="en-US" sz="2200" dirty="0">
              <a:latin typeface="Tenorite" panose="00000500000000000000" pitchFamily="2" charset="0"/>
            </a:endParaRPr>
          </a:p>
        </p:txBody>
      </p:sp>
    </p:spTree>
    <p:extLst>
      <p:ext uri="{BB962C8B-B14F-4D97-AF65-F5344CB8AC3E}">
        <p14:creationId xmlns:p14="http://schemas.microsoft.com/office/powerpoint/2010/main" val="386362284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0CCD01-A7CC-7EC6-048F-1E610FF2F7C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EC85E5-3E3C-8E17-6880-A172190E7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BF4AFECC-4D2F-092A-7694-B097D2CAD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56074422-8D05-C7A6-3F20-3B45FF0EE3DD}"/>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Paradise - </a:t>
            </a:r>
            <a:br>
              <a:rPr lang="en-US" sz="3200" dirty="0">
                <a:latin typeface="Tenorite" panose="00000500000000000000" pitchFamily="2" charset="0"/>
              </a:rPr>
            </a:br>
            <a:r>
              <a:rPr lang="en-US" sz="3200" dirty="0">
                <a:latin typeface="Tenorite" panose="00000500000000000000" pitchFamily="2" charset="0"/>
              </a:rPr>
              <a:t>OPINION ON MOTION TO DISMISS</a:t>
            </a:r>
          </a:p>
        </p:txBody>
      </p:sp>
      <p:sp>
        <p:nvSpPr>
          <p:cNvPr id="3" name="Content Placeholder 2">
            <a:extLst>
              <a:ext uri="{FF2B5EF4-FFF2-40B4-BE49-F238E27FC236}">
                <a16:creationId xmlns:a16="http://schemas.microsoft.com/office/drawing/2014/main" id="{2AD5B8C7-FEA9-537F-E2FC-5776214D30AA}"/>
              </a:ext>
            </a:extLst>
          </p:cNvPr>
          <p:cNvSpPr>
            <a:spLocks noGrp="1"/>
          </p:cNvSpPr>
          <p:nvPr>
            <p:ph idx="1"/>
          </p:nvPr>
        </p:nvSpPr>
        <p:spPr>
          <a:xfrm>
            <a:off x="5230368" y="402336"/>
            <a:ext cx="6811317" cy="6035040"/>
          </a:xfrm>
        </p:spPr>
        <p:txBody>
          <a:bodyPr anchor="ctr">
            <a:normAutofit lnSpcReduction="10000"/>
          </a:bodyPr>
          <a:lstStyle/>
          <a:p>
            <a:pPr lvl="1"/>
            <a:r>
              <a:rPr lang="en-US" sz="2200" dirty="0">
                <a:latin typeface="Tenorite" panose="00000500000000000000" pitchFamily="2" charset="0"/>
              </a:rPr>
              <a:t>The Court allowed Jeremy’s reformation claims to proceed.</a:t>
            </a:r>
          </a:p>
          <a:p>
            <a:pPr lvl="1"/>
            <a:r>
              <a:rPr lang="en-US" sz="2200" dirty="0">
                <a:latin typeface="Tenorite" panose="00000500000000000000" pitchFamily="2" charset="0"/>
              </a:rPr>
              <a:t>The claim to remove the original individual fiduciary was dismissed because Jeremy failed to allege facts that would demonstrate willful misconduct on the part of the fiduciary, which was the applicable standard for liability under the trust.</a:t>
            </a:r>
          </a:p>
          <a:p>
            <a:pPr lvl="2"/>
            <a:r>
              <a:rPr lang="en-US" dirty="0">
                <a:latin typeface="Tenorite" panose="00000500000000000000" pitchFamily="2" charset="0"/>
              </a:rPr>
              <a:t>The Court found that, despite Section 3581 allowing the Court to remove a trustee for breach of trust, the trust instrument included “contractual mechanisms for removing fiduciaries, suggesting an intent to vary and supplant the default statutory scheme,” and that this was consistent with the ability of a settlor under Section 3303 to “vary any laws of general application to fiduciaries, trusts, and trust administration </a:t>
            </a:r>
            <a:r>
              <a:rPr lang="en-US" i="1" dirty="0">
                <a:latin typeface="Tenorite" panose="00000500000000000000" pitchFamily="2" charset="0"/>
              </a:rPr>
              <a:t>notwithstanding</a:t>
            </a:r>
            <a:r>
              <a:rPr lang="en-US" dirty="0">
                <a:latin typeface="Tenorite" panose="00000500000000000000" pitchFamily="2" charset="0"/>
              </a:rPr>
              <a:t> any other provision of the Trust Code.”</a:t>
            </a:r>
          </a:p>
          <a:p>
            <a:pPr lvl="1"/>
            <a:r>
              <a:rPr lang="en-US" sz="2200" dirty="0">
                <a:latin typeface="Tenorite" panose="00000500000000000000" pitchFamily="2" charset="0"/>
              </a:rPr>
              <a:t>The claim for accounting was dismissed for Jeremy’s failure to “show cause” under Section 3522.</a:t>
            </a:r>
          </a:p>
          <a:p>
            <a:pPr lvl="1"/>
            <a:endParaRPr lang="en-US" sz="2000" dirty="0">
              <a:latin typeface="Tenorite" panose="00000500000000000000" pitchFamily="2" charset="0"/>
            </a:endParaRPr>
          </a:p>
        </p:txBody>
      </p:sp>
    </p:spTree>
    <p:extLst>
      <p:ext uri="{BB962C8B-B14F-4D97-AF65-F5344CB8AC3E}">
        <p14:creationId xmlns:p14="http://schemas.microsoft.com/office/powerpoint/2010/main" val="316200445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E2780F-DF96-CB10-10EB-3E0CEBDB459B}"/>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AC84C01-6700-FE33-0FC4-CCD7A4489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0E2A8B0-5B77-9FD6-E01D-040DB6718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B37E3B3C-3B35-7F1A-CF92-0578B53A1942}"/>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Paradise - </a:t>
            </a:r>
            <a:br>
              <a:rPr lang="en-US" sz="3200" dirty="0">
                <a:latin typeface="Tenorite" panose="00000500000000000000" pitchFamily="2" charset="0"/>
              </a:rPr>
            </a:br>
            <a:r>
              <a:rPr lang="en-US" sz="3200" dirty="0">
                <a:latin typeface="Tenorite" panose="00000500000000000000" pitchFamily="2" charset="0"/>
              </a:rPr>
              <a:t>POST-TRIAL OPINION</a:t>
            </a:r>
          </a:p>
        </p:txBody>
      </p:sp>
      <p:sp>
        <p:nvSpPr>
          <p:cNvPr id="3" name="Content Placeholder 2">
            <a:extLst>
              <a:ext uri="{FF2B5EF4-FFF2-40B4-BE49-F238E27FC236}">
                <a16:creationId xmlns:a16="http://schemas.microsoft.com/office/drawing/2014/main" id="{9F9674B9-D7C0-A99B-8EEB-FB6220494E28}"/>
              </a:ext>
            </a:extLst>
          </p:cNvPr>
          <p:cNvSpPr>
            <a:spLocks noGrp="1"/>
          </p:cNvSpPr>
          <p:nvPr>
            <p:ph idx="1"/>
          </p:nvPr>
        </p:nvSpPr>
        <p:spPr>
          <a:xfrm>
            <a:off x="4672584" y="402336"/>
            <a:ext cx="7369101" cy="6035040"/>
          </a:xfrm>
        </p:spPr>
        <p:txBody>
          <a:bodyPr anchor="ctr">
            <a:normAutofit/>
          </a:bodyPr>
          <a:lstStyle/>
          <a:p>
            <a:pPr lvl="1"/>
            <a:r>
              <a:rPr lang="en-US" sz="2200" dirty="0">
                <a:latin typeface="Tenorite" panose="00000500000000000000" pitchFamily="2" charset="0"/>
              </a:rPr>
              <a:t>Jeremy, as settlor of the Jeremy trust, sought to reform its terms to make himself, rather than Andrew, the person with authority to remove and replace the trust protector.</a:t>
            </a:r>
          </a:p>
          <a:p>
            <a:pPr lvl="1"/>
            <a:r>
              <a:rPr lang="en-US" sz="2200" dirty="0">
                <a:latin typeface="Tenorite" panose="00000500000000000000" pitchFamily="2" charset="0"/>
              </a:rPr>
              <a:t>Jeremy asserted that Andrew’s occupation of this role in the trust instrument was a mistake or fraud and, in any event, was inconsistent with Jeremy’s intentions as settlor.</a:t>
            </a:r>
          </a:p>
          <a:p>
            <a:pPr lvl="1"/>
            <a:r>
              <a:rPr lang="en-US" sz="2200" dirty="0">
                <a:latin typeface="Tenorite" panose="00000500000000000000" pitchFamily="2" charset="0"/>
              </a:rPr>
              <a:t>The Court found that Jeremy could not prove by clear and convincing evidence that the trust should be reformed.</a:t>
            </a:r>
          </a:p>
          <a:p>
            <a:pPr lvl="1"/>
            <a:r>
              <a:rPr lang="en-US" sz="2200" dirty="0">
                <a:latin typeface="Tenorite" panose="00000500000000000000" pitchFamily="2" charset="0"/>
              </a:rPr>
              <a:t>Rather, the Court found that Jeremy had </a:t>
            </a:r>
            <a:r>
              <a:rPr lang="en-US" sz="2200" i="1" dirty="0">
                <a:latin typeface="Tenorite" panose="00000500000000000000" pitchFamily="2" charset="0"/>
              </a:rPr>
              <a:t>no </a:t>
            </a:r>
            <a:r>
              <a:rPr lang="en-US" sz="2200" dirty="0">
                <a:latin typeface="Tenorite" panose="00000500000000000000" pitchFamily="2" charset="0"/>
              </a:rPr>
              <a:t>clear intent regarding who would be able to remove and replace the trust protector at the time he executed the trust “because he had not read the documents, had no interest in their contents, and was focused on other life events.”</a:t>
            </a:r>
          </a:p>
        </p:txBody>
      </p:sp>
    </p:spTree>
    <p:extLst>
      <p:ext uri="{BB962C8B-B14F-4D97-AF65-F5344CB8AC3E}">
        <p14:creationId xmlns:p14="http://schemas.microsoft.com/office/powerpoint/2010/main" val="86777586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F1EDE-5423-435C-B149-87AB1BC22B83}"/>
              </a:ext>
            </a:extLst>
          </p:cNvPr>
          <p:cNvSpPr>
            <a:spLocks noGrp="1"/>
          </p:cNvSpPr>
          <p:nvPr>
            <p:ph type="ctrTitle"/>
          </p:nvPr>
        </p:nvSpPr>
        <p:spPr>
          <a:xfrm>
            <a:off x="676656" y="487018"/>
            <a:ext cx="10494264" cy="930302"/>
          </a:xfrm>
        </p:spPr>
        <p:txBody>
          <a:bodyPr anchor="b">
            <a:normAutofit/>
          </a:bodyPr>
          <a:lstStyle/>
          <a:p>
            <a:r>
              <a:rPr lang="en-US" sz="4000" dirty="0"/>
              <a:t>Questions?</a:t>
            </a:r>
            <a:endParaRPr lang="en-US" dirty="0"/>
          </a:p>
        </p:txBody>
      </p:sp>
      <p:sp>
        <p:nvSpPr>
          <p:cNvPr id="6" name="Slide Number Placeholder 5" hidden="1">
            <a:extLst>
              <a:ext uri="{FF2B5EF4-FFF2-40B4-BE49-F238E27FC236}">
                <a16:creationId xmlns:a16="http://schemas.microsoft.com/office/drawing/2014/main" id="{4C127D99-645F-4FCF-9573-FDFE2A344FA9}"/>
              </a:ext>
            </a:extLst>
          </p:cNvPr>
          <p:cNvSpPr>
            <a:spLocks noGrp="1"/>
          </p:cNvSpPr>
          <p:nvPr>
            <p:ph type="sldNum" sz="quarter" idx="4294967295"/>
          </p:nvPr>
        </p:nvSpPr>
        <p:spPr>
          <a:xfrm>
            <a:off x="9579428" y="6356350"/>
            <a:ext cx="1774371" cy="365125"/>
          </a:xfrm>
        </p:spPr>
        <p:txBody>
          <a:bodyPr/>
          <a:lstStyle/>
          <a:p>
            <a:pPr>
              <a:spcAft>
                <a:spcPts val="600"/>
              </a:spcAft>
            </a:pPr>
            <a:fld id="{A49DFD55-3C28-40EF-9E31-A92D2E4017FF}" type="slidenum">
              <a:rPr lang="en-US" smtClean="0"/>
              <a:pPr>
                <a:spcAft>
                  <a:spcPts val="600"/>
                </a:spcAft>
              </a:pPr>
              <a:t>33</a:t>
            </a:fld>
            <a:endParaRPr lang="en-US"/>
          </a:p>
        </p:txBody>
      </p:sp>
      <p:sp>
        <p:nvSpPr>
          <p:cNvPr id="4" name="TextBox 3">
            <a:extLst>
              <a:ext uri="{FF2B5EF4-FFF2-40B4-BE49-F238E27FC236}">
                <a16:creationId xmlns:a16="http://schemas.microsoft.com/office/drawing/2014/main" id="{BEF6EED5-F636-9D31-99D3-D779B7B6EC67}"/>
              </a:ext>
            </a:extLst>
          </p:cNvPr>
          <p:cNvSpPr txBox="1"/>
          <p:nvPr/>
        </p:nvSpPr>
        <p:spPr>
          <a:xfrm>
            <a:off x="676656" y="3867265"/>
            <a:ext cx="3172968" cy="2154436"/>
          </a:xfrm>
          <a:prstGeom prst="rect">
            <a:avLst/>
          </a:prstGeom>
          <a:noFill/>
        </p:spPr>
        <p:txBody>
          <a:bodyPr wrap="square" rtlCol="0">
            <a:spAutoFit/>
          </a:bodyPr>
          <a:lstStyle/>
          <a:p>
            <a:r>
              <a:rPr lang="en-US" sz="2400" dirty="0"/>
              <a:t>Presenters:</a:t>
            </a:r>
          </a:p>
          <a:p>
            <a:endParaRPr lang="en-US" dirty="0"/>
          </a:p>
          <a:p>
            <a:r>
              <a:rPr lang="en-US" sz="2000" dirty="0"/>
              <a:t>Chad M. Shandler</a:t>
            </a:r>
          </a:p>
          <a:p>
            <a:r>
              <a:rPr lang="en-US" dirty="0"/>
              <a:t>Director</a:t>
            </a:r>
          </a:p>
          <a:p>
            <a:r>
              <a:rPr lang="en-US" dirty="0"/>
              <a:t>Richards Layton &amp; Finger, P.A.</a:t>
            </a:r>
          </a:p>
          <a:p>
            <a:r>
              <a:rPr lang="en-US" dirty="0"/>
              <a:t>302-651-7836</a:t>
            </a:r>
          </a:p>
          <a:p>
            <a:r>
              <a:rPr lang="en-US" u="sng" dirty="0">
                <a:hlinkClick r:id="rId3" tooltip="Click to send email to Shandler, Chad M."/>
              </a:rPr>
              <a:t>Shandler@RLF.com</a:t>
            </a:r>
            <a:r>
              <a:rPr lang="en-US" dirty="0"/>
              <a:t>     </a:t>
            </a:r>
          </a:p>
        </p:txBody>
      </p:sp>
      <p:sp>
        <p:nvSpPr>
          <p:cNvPr id="8" name="TextBox 7">
            <a:extLst>
              <a:ext uri="{FF2B5EF4-FFF2-40B4-BE49-F238E27FC236}">
                <a16:creationId xmlns:a16="http://schemas.microsoft.com/office/drawing/2014/main" id="{D8409528-14E8-E95F-230C-9BE90F868B00}"/>
              </a:ext>
            </a:extLst>
          </p:cNvPr>
          <p:cNvSpPr txBox="1"/>
          <p:nvPr/>
        </p:nvSpPr>
        <p:spPr>
          <a:xfrm>
            <a:off x="4415028" y="4472541"/>
            <a:ext cx="3017520" cy="2062103"/>
          </a:xfrm>
          <a:prstGeom prst="rect">
            <a:avLst/>
          </a:prstGeom>
          <a:noFill/>
        </p:spPr>
        <p:txBody>
          <a:bodyPr wrap="square" rtlCol="0">
            <a:spAutoFit/>
          </a:bodyPr>
          <a:lstStyle/>
          <a:p>
            <a:r>
              <a:rPr lang="en-US" sz="2000" dirty="0"/>
              <a:t>Andi Coloff</a:t>
            </a:r>
          </a:p>
          <a:p>
            <a:r>
              <a:rPr lang="en-US" dirty="0"/>
              <a:t>Managing Director &amp; Assistant General Counsel Bank of America </a:t>
            </a:r>
          </a:p>
          <a:p>
            <a:r>
              <a:rPr lang="en-US" dirty="0"/>
              <a:t>312.828.8526 </a:t>
            </a:r>
          </a:p>
          <a:p>
            <a:r>
              <a:rPr lang="en-US" u="sng" dirty="0">
                <a:hlinkClick r:id="rId4"/>
              </a:rPr>
              <a:t>andrea.m.coloff@bofa.com</a:t>
            </a:r>
            <a:endParaRPr lang="en-US" dirty="0"/>
          </a:p>
          <a:p>
            <a:endParaRPr lang="en-US" dirty="0"/>
          </a:p>
        </p:txBody>
      </p:sp>
      <p:sp>
        <p:nvSpPr>
          <p:cNvPr id="9" name="TextBox 8">
            <a:extLst>
              <a:ext uri="{FF2B5EF4-FFF2-40B4-BE49-F238E27FC236}">
                <a16:creationId xmlns:a16="http://schemas.microsoft.com/office/drawing/2014/main" id="{5F0CB31C-90EB-C1F7-A4CC-50BF45D2B257}"/>
              </a:ext>
            </a:extLst>
          </p:cNvPr>
          <p:cNvSpPr txBox="1"/>
          <p:nvPr/>
        </p:nvSpPr>
        <p:spPr>
          <a:xfrm>
            <a:off x="8160974" y="4472541"/>
            <a:ext cx="3578737" cy="1785104"/>
          </a:xfrm>
          <a:prstGeom prst="rect">
            <a:avLst/>
          </a:prstGeom>
          <a:noFill/>
        </p:spPr>
        <p:txBody>
          <a:bodyPr wrap="none" rtlCol="0">
            <a:spAutoFit/>
          </a:bodyPr>
          <a:lstStyle/>
          <a:p>
            <a:r>
              <a:rPr lang="en-US" sz="2000" dirty="0"/>
              <a:t>Scott E. Swenson</a:t>
            </a:r>
          </a:p>
          <a:p>
            <a:r>
              <a:rPr lang="en-US" dirty="0"/>
              <a:t>Partner</a:t>
            </a:r>
          </a:p>
          <a:p>
            <a:r>
              <a:rPr lang="en-US" dirty="0"/>
              <a:t>Connolly Gallager LLP</a:t>
            </a:r>
          </a:p>
          <a:p>
            <a:r>
              <a:rPr lang="en-US" dirty="0"/>
              <a:t>302-252-4233</a:t>
            </a:r>
          </a:p>
          <a:p>
            <a:r>
              <a:rPr lang="en-US" dirty="0">
                <a:hlinkClick r:id="rId5"/>
              </a:rPr>
              <a:t>sswenson@connollygallagher.com</a:t>
            </a:r>
            <a:endParaRPr lang="en-US" dirty="0"/>
          </a:p>
          <a:p>
            <a:endParaRPr lang="en-US" dirty="0"/>
          </a:p>
        </p:txBody>
      </p:sp>
    </p:spTree>
    <p:extLst>
      <p:ext uri="{BB962C8B-B14F-4D97-AF65-F5344CB8AC3E}">
        <p14:creationId xmlns:p14="http://schemas.microsoft.com/office/powerpoint/2010/main" val="1969787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F301E-15C2-8957-6F1E-A5A9D7D22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8F0A0-9ADD-67A1-80BA-B29980039260}"/>
              </a:ext>
            </a:extLst>
          </p:cNvPr>
          <p:cNvSpPr>
            <a:spLocks noGrp="1"/>
          </p:cNvSpPr>
          <p:nvPr>
            <p:ph type="ctrTitle"/>
          </p:nvPr>
        </p:nvSpPr>
        <p:spPr>
          <a:xfrm>
            <a:off x="6991350" y="487018"/>
            <a:ext cx="4179570" cy="3377354"/>
          </a:xfrm>
        </p:spPr>
        <p:txBody>
          <a:bodyPr anchor="b">
            <a:normAutofit/>
          </a:bodyPr>
          <a:lstStyle/>
          <a:p>
            <a:r>
              <a:rPr lang="en-US" sz="4000" dirty="0"/>
              <a:t>THANK</a:t>
            </a:r>
            <a:r>
              <a:rPr lang="en-US" dirty="0"/>
              <a:t> YOU</a:t>
            </a:r>
          </a:p>
        </p:txBody>
      </p:sp>
      <p:sp>
        <p:nvSpPr>
          <p:cNvPr id="6" name="Slide Number Placeholder 5" hidden="1">
            <a:extLst>
              <a:ext uri="{FF2B5EF4-FFF2-40B4-BE49-F238E27FC236}">
                <a16:creationId xmlns:a16="http://schemas.microsoft.com/office/drawing/2014/main" id="{77D49374-3E00-2E6E-54A7-D00217037E63}"/>
              </a:ext>
            </a:extLst>
          </p:cNvPr>
          <p:cNvSpPr>
            <a:spLocks noGrp="1"/>
          </p:cNvSpPr>
          <p:nvPr>
            <p:ph type="sldNum" sz="quarter" idx="4294967295"/>
          </p:nvPr>
        </p:nvSpPr>
        <p:spPr>
          <a:xfrm>
            <a:off x="9579428" y="6356350"/>
            <a:ext cx="1774371" cy="365125"/>
          </a:xfrm>
        </p:spPr>
        <p:txBody>
          <a:bodyPr/>
          <a:lstStyle/>
          <a:p>
            <a:pPr>
              <a:spcAft>
                <a:spcPts val="600"/>
              </a:spcAft>
            </a:pPr>
            <a:fld id="{A49DFD55-3C28-40EF-9E31-A92D2E4017FF}" type="slidenum">
              <a:rPr lang="en-US" smtClean="0"/>
              <a:pPr>
                <a:spcAft>
                  <a:spcPts val="600"/>
                </a:spcAft>
              </a:pPr>
              <a:t>34</a:t>
            </a:fld>
            <a:endParaRPr lang="en-US"/>
          </a:p>
        </p:txBody>
      </p:sp>
    </p:spTree>
    <p:extLst>
      <p:ext uri="{BB962C8B-B14F-4D97-AF65-F5344CB8AC3E}">
        <p14:creationId xmlns:p14="http://schemas.microsoft.com/office/powerpoint/2010/main" val="3468565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5408913-B323-422F-B521-2957A5B7F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26D701F3-C3BD-84E8-0460-701566317392}"/>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RELEVANT FACTS</a:t>
            </a:r>
          </a:p>
        </p:txBody>
      </p:sp>
      <p:sp>
        <p:nvSpPr>
          <p:cNvPr id="3" name="Content Placeholder 2">
            <a:extLst>
              <a:ext uri="{FF2B5EF4-FFF2-40B4-BE49-F238E27FC236}">
                <a16:creationId xmlns:a16="http://schemas.microsoft.com/office/drawing/2014/main" id="{12B30AD5-B244-FCA9-9222-A18AFE0FFB0E}"/>
              </a:ext>
            </a:extLst>
          </p:cNvPr>
          <p:cNvSpPr>
            <a:spLocks noGrp="1"/>
          </p:cNvSpPr>
          <p:nvPr>
            <p:ph idx="1"/>
          </p:nvPr>
        </p:nvSpPr>
        <p:spPr>
          <a:xfrm>
            <a:off x="6297105" y="1137519"/>
            <a:ext cx="5753724" cy="5431376"/>
          </a:xfrm>
        </p:spPr>
        <p:txBody>
          <a:bodyPr anchor="ctr">
            <a:normAutofit/>
          </a:bodyPr>
          <a:lstStyle/>
          <a:p>
            <a:pPr lvl="1"/>
            <a:r>
              <a:rPr lang="en-US" sz="1600" dirty="0">
                <a:latin typeface="Tenorite" panose="00000500000000000000" pitchFamily="2" charset="0"/>
              </a:rPr>
              <a:t>J.P. Morgan accepted position as Trustee of Trust on expedited basis</a:t>
            </a:r>
          </a:p>
          <a:p>
            <a:pPr lvl="2"/>
            <a:r>
              <a:rPr lang="en-US" sz="1600" dirty="0">
                <a:latin typeface="Tenorite" panose="00000500000000000000" pitchFamily="2" charset="0"/>
              </a:rPr>
              <a:t>Settlor – Richard (father of Hadley and Winston)</a:t>
            </a:r>
          </a:p>
          <a:p>
            <a:pPr lvl="2"/>
            <a:r>
              <a:rPr lang="en-US" sz="1600" dirty="0">
                <a:latin typeface="Tenorite" panose="00000500000000000000" pitchFamily="2" charset="0"/>
              </a:rPr>
              <a:t>Beneficiaries – Hadley and his heirs (minor son Michael)</a:t>
            </a:r>
          </a:p>
          <a:p>
            <a:pPr marL="457200" lvl="1" indent="0">
              <a:buNone/>
            </a:pPr>
            <a:endParaRPr lang="en-US" sz="1600" dirty="0">
              <a:latin typeface="Tenorite" panose="00000500000000000000" pitchFamily="2" charset="0"/>
            </a:endParaRPr>
          </a:p>
          <a:p>
            <a:pPr lvl="1"/>
            <a:r>
              <a:rPr lang="en-US" sz="1600" dirty="0">
                <a:latin typeface="Tenorite" panose="00000500000000000000" pitchFamily="2" charset="0"/>
              </a:rPr>
              <a:t>Primary asset of Trust – special member interests in RLF Assets LLC</a:t>
            </a:r>
          </a:p>
          <a:p>
            <a:pPr lvl="2"/>
            <a:r>
              <a:rPr lang="en-US" sz="1600" dirty="0">
                <a:latin typeface="Tenorite" panose="00000500000000000000" pitchFamily="2" charset="0"/>
              </a:rPr>
              <a:t>Trust had no voting rights in the LLC</a:t>
            </a:r>
          </a:p>
          <a:p>
            <a:pPr lvl="2"/>
            <a:r>
              <a:rPr lang="en-US" sz="1600" dirty="0">
                <a:latin typeface="Tenorite" panose="00000500000000000000" pitchFamily="2" charset="0"/>
              </a:rPr>
              <a:t>Assets of Settlor would transfer to the LLC upon Settlor’s death</a:t>
            </a:r>
          </a:p>
          <a:p>
            <a:pPr lvl="2"/>
            <a:r>
              <a:rPr lang="en-US" sz="1600" dirty="0">
                <a:latin typeface="Tenorite" panose="00000500000000000000" pitchFamily="2" charset="0"/>
              </a:rPr>
              <a:t>LLC obligated to make distributions to special members (including the Trust) for 10 years</a:t>
            </a:r>
          </a:p>
          <a:p>
            <a:pPr lvl="2"/>
            <a:r>
              <a:rPr lang="en-US" sz="1600" dirty="0">
                <a:latin typeface="Tenorite" panose="00000500000000000000" pitchFamily="2" charset="0"/>
              </a:rPr>
              <a:t>LLC had right to acquire special members interests after 10 years for $10 million</a:t>
            </a:r>
          </a:p>
          <a:p>
            <a:pPr lvl="2"/>
            <a:r>
              <a:rPr lang="en-US" sz="1600" dirty="0">
                <a:latin typeface="Tenorite" panose="00000500000000000000" pitchFamily="2" charset="0"/>
              </a:rPr>
              <a:t>LLC exercised right to buyout special members interests in year 10</a:t>
            </a:r>
          </a:p>
          <a:p>
            <a:pPr marL="1828800" lvl="4" indent="0">
              <a:buNone/>
            </a:pPr>
            <a:endParaRPr lang="en-US" sz="1600" dirty="0">
              <a:latin typeface="Tenorite" panose="00000500000000000000" pitchFamily="2" charset="0"/>
            </a:endParaRPr>
          </a:p>
          <a:p>
            <a:pPr lvl="4"/>
            <a:endParaRPr lang="en-US" sz="1600" dirty="0"/>
          </a:p>
          <a:p>
            <a:pPr lvl="1"/>
            <a:endParaRPr lang="en-US" sz="1600" dirty="0"/>
          </a:p>
          <a:p>
            <a:pPr lvl="1"/>
            <a:endParaRPr lang="en-US" sz="1100" dirty="0"/>
          </a:p>
        </p:txBody>
      </p:sp>
    </p:spTree>
    <p:extLst>
      <p:ext uri="{BB962C8B-B14F-4D97-AF65-F5344CB8AC3E}">
        <p14:creationId xmlns:p14="http://schemas.microsoft.com/office/powerpoint/2010/main" val="123473381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5408913-B323-422F-B521-2957A5B7F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EEE0E61D-07FA-62CF-27CD-356F0883B434}"/>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RELEVANT FACTS</a:t>
            </a:r>
          </a:p>
        </p:txBody>
      </p:sp>
      <p:sp>
        <p:nvSpPr>
          <p:cNvPr id="3" name="Content Placeholder 2">
            <a:extLst>
              <a:ext uri="{FF2B5EF4-FFF2-40B4-BE49-F238E27FC236}">
                <a16:creationId xmlns:a16="http://schemas.microsoft.com/office/drawing/2014/main" id="{773E10CB-C506-3A20-D2DD-457D2B82EADA}"/>
              </a:ext>
            </a:extLst>
          </p:cNvPr>
          <p:cNvSpPr>
            <a:spLocks noGrp="1"/>
          </p:cNvSpPr>
          <p:nvPr>
            <p:ph idx="1"/>
          </p:nvPr>
        </p:nvSpPr>
        <p:spPr>
          <a:xfrm>
            <a:off x="5791199" y="713313"/>
            <a:ext cx="6180841" cy="5431376"/>
          </a:xfrm>
        </p:spPr>
        <p:txBody>
          <a:bodyPr anchor="ctr">
            <a:noAutofit/>
          </a:bodyPr>
          <a:lstStyle/>
          <a:p>
            <a:pPr marL="1200150" lvl="4" indent="-285750"/>
            <a:r>
              <a:rPr lang="en-US" sz="1600" dirty="0">
                <a:latin typeface="Tenorite" panose="00000500000000000000" pitchFamily="2" charset="0"/>
              </a:rPr>
              <a:t>Litigation over Settlor’s Estate filed in New York Surrogate’s Court</a:t>
            </a:r>
          </a:p>
          <a:p>
            <a:pPr marL="914400" lvl="4" indent="0">
              <a:buNone/>
            </a:pPr>
            <a:endParaRPr lang="en-US" sz="1600" dirty="0">
              <a:latin typeface="Tenorite" panose="00000500000000000000" pitchFamily="2" charset="0"/>
            </a:endParaRPr>
          </a:p>
          <a:p>
            <a:pPr marL="1200150" lvl="4" indent="-285750"/>
            <a:r>
              <a:rPr lang="en-US" sz="1600" dirty="0">
                <a:latin typeface="Tenorite" panose="00000500000000000000" pitchFamily="2" charset="0"/>
              </a:rPr>
              <a:t>Settlement reached in 2010</a:t>
            </a:r>
          </a:p>
          <a:p>
            <a:pPr marL="1657350" lvl="5" indent="-285750"/>
            <a:r>
              <a:rPr lang="en-US" sz="1600" dirty="0">
                <a:latin typeface="Tenorite" panose="00000500000000000000" pitchFamily="2" charset="0"/>
              </a:rPr>
              <a:t>Hadley signed settlement agreement releasing the LLC and his brother Winston from all claims</a:t>
            </a:r>
          </a:p>
          <a:p>
            <a:pPr marL="1657350" lvl="5" indent="-285750"/>
            <a:r>
              <a:rPr lang="en-US" sz="1600" dirty="0">
                <a:latin typeface="Tenorite" panose="00000500000000000000" pitchFamily="2" charset="0"/>
              </a:rPr>
              <a:t>LLC Agreement ratified and confirmed to be in full force and effect per terms of settlement</a:t>
            </a:r>
          </a:p>
          <a:p>
            <a:pPr marL="914400" lvl="4" indent="0">
              <a:buNone/>
            </a:pPr>
            <a:endParaRPr lang="en-US" sz="1600" dirty="0">
              <a:latin typeface="Tenorite" panose="00000500000000000000" pitchFamily="2" charset="0"/>
            </a:endParaRPr>
          </a:p>
          <a:p>
            <a:pPr marL="1200150" lvl="4" indent="-285750"/>
            <a:r>
              <a:rPr lang="en-US" sz="1600" dirty="0">
                <a:latin typeface="Tenorite" panose="00000500000000000000" pitchFamily="2" charset="0"/>
              </a:rPr>
              <a:t>JP Morgan became Trustee of Trust as part of Settlement</a:t>
            </a:r>
          </a:p>
          <a:p>
            <a:pPr marL="1657350" lvl="5" indent="-285750"/>
            <a:r>
              <a:rPr lang="en-US" sz="1600" dirty="0">
                <a:latin typeface="Tenorite" panose="00000500000000000000" pitchFamily="2" charset="0"/>
              </a:rPr>
              <a:t>J.P. Morgan had an extensive relationship with Fisher family</a:t>
            </a:r>
          </a:p>
          <a:p>
            <a:pPr marL="1657350" lvl="5" indent="-285750"/>
            <a:r>
              <a:rPr lang="en-US" sz="1600" dirty="0">
                <a:latin typeface="Tenorite" panose="00000500000000000000" pitchFamily="2" charset="0"/>
              </a:rPr>
              <a:t>Expedited appointment per settlement terms</a:t>
            </a:r>
          </a:p>
          <a:p>
            <a:pPr marL="1657350" lvl="5" indent="-285750"/>
            <a:r>
              <a:rPr lang="en-US" sz="1600" dirty="0">
                <a:latin typeface="Tenorite" panose="00000500000000000000" pitchFamily="2" charset="0"/>
              </a:rPr>
              <a:t>Minimal due diligence performed upon appointment</a:t>
            </a:r>
          </a:p>
        </p:txBody>
      </p:sp>
    </p:spTree>
    <p:extLst>
      <p:ext uri="{BB962C8B-B14F-4D97-AF65-F5344CB8AC3E}">
        <p14:creationId xmlns:p14="http://schemas.microsoft.com/office/powerpoint/2010/main" val="13119935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5408913-B323-422F-B521-2957A5B7F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92"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945ED2BF-1259-4D13-A09F-BE2D71AFB0EB}"/>
              </a:ext>
            </a:extLst>
          </p:cNvPr>
          <p:cNvSpPr>
            <a:spLocks noGrp="1"/>
          </p:cNvSpPr>
          <p:nvPr>
            <p:ph type="title"/>
          </p:nvPr>
        </p:nvSpPr>
        <p:spPr>
          <a:xfrm>
            <a:off x="838199" y="1065749"/>
            <a:ext cx="4953001" cy="4726502"/>
          </a:xfrm>
        </p:spPr>
        <p:txBody>
          <a:bodyPr>
            <a:normAutofit/>
          </a:bodyPr>
          <a:lstStyle/>
          <a:p>
            <a:r>
              <a:rPr lang="en-US" sz="3200" dirty="0">
                <a:latin typeface="Tenorite" panose="00000500000000000000" pitchFamily="2" charset="0"/>
              </a:rPr>
              <a:t>RELEVANT FACTS</a:t>
            </a:r>
          </a:p>
        </p:txBody>
      </p:sp>
      <p:sp>
        <p:nvSpPr>
          <p:cNvPr id="3" name="Content Placeholder 2">
            <a:extLst>
              <a:ext uri="{FF2B5EF4-FFF2-40B4-BE49-F238E27FC236}">
                <a16:creationId xmlns:a16="http://schemas.microsoft.com/office/drawing/2014/main" id="{8775FB57-44B9-0656-A8A1-4960CBAFA818}"/>
              </a:ext>
            </a:extLst>
          </p:cNvPr>
          <p:cNvSpPr>
            <a:spLocks noGrp="1"/>
          </p:cNvSpPr>
          <p:nvPr>
            <p:ph idx="1"/>
          </p:nvPr>
        </p:nvSpPr>
        <p:spPr>
          <a:xfrm>
            <a:off x="5967167" y="713313"/>
            <a:ext cx="5995447" cy="5431376"/>
          </a:xfrm>
        </p:spPr>
        <p:txBody>
          <a:bodyPr anchor="ctr">
            <a:noAutofit/>
          </a:bodyPr>
          <a:lstStyle/>
          <a:p>
            <a:pPr lvl="2"/>
            <a:r>
              <a:rPr lang="en-US" sz="1600" dirty="0">
                <a:latin typeface="Tenorite" panose="00000500000000000000" pitchFamily="2" charset="0"/>
              </a:rPr>
              <a:t>Hadley unhappy with Settlement Agreement after execution</a:t>
            </a:r>
          </a:p>
          <a:p>
            <a:pPr marL="914400" lvl="2" indent="0">
              <a:buNone/>
            </a:pPr>
            <a:endParaRPr lang="en-US" sz="1600" dirty="0">
              <a:latin typeface="Tenorite" panose="00000500000000000000" pitchFamily="2" charset="0"/>
            </a:endParaRPr>
          </a:p>
          <a:p>
            <a:pPr lvl="2"/>
            <a:r>
              <a:rPr lang="en-US" sz="1600" dirty="0">
                <a:latin typeface="Tenorite" panose="00000500000000000000" pitchFamily="2" charset="0"/>
              </a:rPr>
              <a:t>Questioned J.P. Morgan’s loyalty based on its relationship with Fishers</a:t>
            </a:r>
          </a:p>
          <a:p>
            <a:pPr lvl="3"/>
            <a:r>
              <a:rPr lang="en-US" sz="1600" dirty="0">
                <a:latin typeface="Tenorite" panose="00000500000000000000" pitchFamily="2" charset="0"/>
              </a:rPr>
              <a:t>Court found no evidence that this relationship compromised J.P. Morgan’s handling of Trust</a:t>
            </a:r>
          </a:p>
          <a:p>
            <a:pPr marL="1828800" lvl="4" indent="0">
              <a:buNone/>
            </a:pPr>
            <a:endParaRPr lang="en-US" sz="1600" dirty="0">
              <a:latin typeface="Tenorite" panose="00000500000000000000" pitchFamily="2" charset="0"/>
            </a:endParaRPr>
          </a:p>
          <a:p>
            <a:pPr marL="914400" lvl="6" indent="0"/>
            <a:r>
              <a:rPr lang="en-US" sz="1600" dirty="0">
                <a:latin typeface="Tenorite" panose="00000500000000000000" pitchFamily="2" charset="0"/>
              </a:rPr>
              <a:t>  J.P. Morgan resigned as Trustee in 2012</a:t>
            </a:r>
          </a:p>
          <a:p>
            <a:pPr lvl="3"/>
            <a:r>
              <a:rPr lang="en-US" sz="1600" dirty="0">
                <a:latin typeface="Tenorite" panose="00000500000000000000" pitchFamily="2" charset="0"/>
              </a:rPr>
              <a:t>Retracted resignation after successor trustee could not be secured </a:t>
            </a:r>
          </a:p>
          <a:p>
            <a:pPr lvl="3"/>
            <a:r>
              <a:rPr lang="en-US" sz="1600" dirty="0">
                <a:latin typeface="Tenorite" panose="00000500000000000000" pitchFamily="2" charset="0"/>
              </a:rPr>
              <a:t>Continued to serve as full trustee despite efforts to serve as directed trustee</a:t>
            </a:r>
          </a:p>
        </p:txBody>
      </p:sp>
    </p:spTree>
    <p:extLst>
      <p:ext uri="{BB962C8B-B14F-4D97-AF65-F5344CB8AC3E}">
        <p14:creationId xmlns:p14="http://schemas.microsoft.com/office/powerpoint/2010/main" val="23419898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D7C6786-81F4-B29F-EDD4-3455BE17C850}"/>
              </a:ext>
            </a:extLst>
          </p:cNvPr>
          <p:cNvSpPr>
            <a:spLocks noGrp="1"/>
          </p:cNvSpPr>
          <p:nvPr>
            <p:ph type="title"/>
          </p:nvPr>
        </p:nvSpPr>
        <p:spPr>
          <a:xfrm>
            <a:off x="838200" y="713312"/>
            <a:ext cx="4038600" cy="5431376"/>
          </a:xfrm>
        </p:spPr>
        <p:txBody>
          <a:bodyPr>
            <a:normAutofit/>
          </a:bodyPr>
          <a:lstStyle/>
          <a:p>
            <a:r>
              <a:rPr lang="en-US" sz="3200" dirty="0">
                <a:latin typeface="Tenorite" panose="00000500000000000000" pitchFamily="2" charset="0"/>
              </a:rPr>
              <a:t>RELEVANT FACTS</a:t>
            </a:r>
          </a:p>
        </p:txBody>
      </p:sp>
      <p:sp>
        <p:nvSpPr>
          <p:cNvPr id="3" name="Content Placeholder 2">
            <a:extLst>
              <a:ext uri="{FF2B5EF4-FFF2-40B4-BE49-F238E27FC236}">
                <a16:creationId xmlns:a16="http://schemas.microsoft.com/office/drawing/2014/main" id="{38BC7A2D-ECDA-CD57-26AD-041D31448606}"/>
              </a:ext>
            </a:extLst>
          </p:cNvPr>
          <p:cNvSpPr>
            <a:spLocks noGrp="1"/>
          </p:cNvSpPr>
          <p:nvPr>
            <p:ph idx="1"/>
          </p:nvPr>
        </p:nvSpPr>
        <p:spPr>
          <a:xfrm>
            <a:off x="4534293" y="713313"/>
            <a:ext cx="6819507" cy="5431376"/>
          </a:xfrm>
        </p:spPr>
        <p:txBody>
          <a:bodyPr anchor="ctr">
            <a:normAutofit/>
          </a:bodyPr>
          <a:lstStyle/>
          <a:p>
            <a:pPr lvl="2"/>
            <a:r>
              <a:rPr lang="en-US" sz="1600" dirty="0">
                <a:latin typeface="Tenorite" panose="00000500000000000000" pitchFamily="2" charset="0"/>
              </a:rPr>
              <a:t>LLC exercised right to purchase Trust’s special member interests in 2016</a:t>
            </a:r>
          </a:p>
          <a:p>
            <a:pPr lvl="2"/>
            <a:r>
              <a:rPr lang="en-US" sz="1600" dirty="0">
                <a:latin typeface="Tenorite" panose="00000500000000000000" pitchFamily="2" charset="0"/>
              </a:rPr>
              <a:t>Trust would receive only $7 million instead of $10 million as a result of tax consequences of distribution</a:t>
            </a:r>
          </a:p>
          <a:p>
            <a:pPr lvl="2"/>
            <a:r>
              <a:rPr lang="en-US" sz="1600" dirty="0">
                <a:latin typeface="Tenorite" panose="00000500000000000000" pitchFamily="2" charset="0"/>
              </a:rPr>
              <a:t>Negotiations ensued with LLC/Winston to find a solution</a:t>
            </a:r>
          </a:p>
          <a:p>
            <a:pPr lvl="2"/>
            <a:r>
              <a:rPr lang="en-US" sz="1600" dirty="0">
                <a:latin typeface="Tenorite" panose="00000500000000000000" pitchFamily="2" charset="0"/>
              </a:rPr>
              <a:t>Litigation contemplated by Hadley against LLC/Winston but not filed</a:t>
            </a:r>
          </a:p>
          <a:p>
            <a:pPr lvl="2"/>
            <a:r>
              <a:rPr lang="en-US" sz="1600" dirty="0">
                <a:latin typeface="Tenorite" panose="00000500000000000000" pitchFamily="2" charset="0"/>
              </a:rPr>
              <a:t>Multiple non-litigation options considered by J.P. Morgan</a:t>
            </a:r>
          </a:p>
          <a:p>
            <a:pPr lvl="2"/>
            <a:r>
              <a:rPr lang="en-US" sz="1600" dirty="0">
                <a:latin typeface="Tenorite" panose="00000500000000000000" pitchFamily="2" charset="0"/>
              </a:rPr>
              <a:t>Hadley not pleased with any of these options</a:t>
            </a:r>
          </a:p>
          <a:p>
            <a:pPr lvl="4"/>
            <a:r>
              <a:rPr lang="en-US" sz="1600" dirty="0">
                <a:latin typeface="Tenorite" panose="00000500000000000000" pitchFamily="2" charset="0"/>
              </a:rPr>
              <a:t>Demanded that J.P. Morgan initiate arbitration</a:t>
            </a:r>
          </a:p>
          <a:p>
            <a:pPr lvl="4"/>
            <a:r>
              <a:rPr lang="en-US" sz="1600" dirty="0">
                <a:latin typeface="Tenorite" panose="00000500000000000000" pitchFamily="2" charset="0"/>
              </a:rPr>
              <a:t>J.P. Morgan requested a release from Hadley</a:t>
            </a:r>
          </a:p>
          <a:p>
            <a:pPr lvl="4"/>
            <a:r>
              <a:rPr lang="en-US" sz="1600" dirty="0">
                <a:latin typeface="Tenorite" panose="00000500000000000000" pitchFamily="2" charset="0"/>
              </a:rPr>
              <a:t>Hadley refused</a:t>
            </a:r>
          </a:p>
          <a:p>
            <a:pPr marL="1257300" lvl="6" indent="-342900"/>
            <a:r>
              <a:rPr lang="en-US" sz="1600" dirty="0">
                <a:latin typeface="Tenorite" panose="00000500000000000000" pitchFamily="2" charset="0"/>
              </a:rPr>
              <a:t>J.P. Morgan elected Cash Premium Option – $1.5 million more to Trust</a:t>
            </a:r>
          </a:p>
        </p:txBody>
      </p:sp>
    </p:spTree>
    <p:extLst>
      <p:ext uri="{BB962C8B-B14F-4D97-AF65-F5344CB8AC3E}">
        <p14:creationId xmlns:p14="http://schemas.microsoft.com/office/powerpoint/2010/main" val="19525562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DC0EC46-2230-4728-856D-F353111210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643467"/>
            <a:ext cx="10905066" cy="5562249"/>
          </a:xfrm>
          <a:custGeom>
            <a:avLst/>
            <a:gdLst>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8506 w 11243827"/>
              <a:gd name="connsiteY105" fmla="*/ 5632788 h 5641173"/>
              <a:gd name="connsiteX106" fmla="*/ 7912803 w 11243827"/>
              <a:gd name="connsiteY106" fmla="*/ 5629702 h 5641173"/>
              <a:gd name="connsiteX107" fmla="*/ 7890915 w 11243827"/>
              <a:gd name="connsiteY107" fmla="*/ 5612272 h 5641173"/>
              <a:gd name="connsiteX108" fmla="*/ 7727691 w 11243827"/>
              <a:gd name="connsiteY108" fmla="*/ 5621064 h 5641173"/>
              <a:gd name="connsiteX109" fmla="*/ 7685998 w 11243827"/>
              <a:gd name="connsiteY109" fmla="*/ 5615564 h 5641173"/>
              <a:gd name="connsiteX110" fmla="*/ 7649302 w 11243827"/>
              <a:gd name="connsiteY110" fmla="*/ 5626541 h 5641173"/>
              <a:gd name="connsiteX111" fmla="*/ 7634083 w 11243827"/>
              <a:gd name="connsiteY111" fmla="*/ 5620862 h 5641173"/>
              <a:gd name="connsiteX112" fmla="*/ 7631455 w 11243827"/>
              <a:gd name="connsiteY112" fmla="*/ 5619708 h 5641173"/>
              <a:gd name="connsiteX113" fmla="*/ 7620952 w 11243827"/>
              <a:gd name="connsiteY113" fmla="*/ 5618872 h 5641173"/>
              <a:gd name="connsiteX114" fmla="*/ 7617992 w 11243827"/>
              <a:gd name="connsiteY114" fmla="*/ 5613914 h 5641173"/>
              <a:gd name="connsiteX115" fmla="*/ 7602182 w 11243827"/>
              <a:gd name="connsiteY115" fmla="*/ 5609271 h 5641173"/>
              <a:gd name="connsiteX116" fmla="*/ 7582847 w 11243827"/>
              <a:gd name="connsiteY116" fmla="*/ 5609047 h 5641173"/>
              <a:gd name="connsiteX117" fmla="*/ 7514158 w 11243827"/>
              <a:gd name="connsiteY117" fmla="*/ 5607737 h 5641173"/>
              <a:gd name="connsiteX118" fmla="*/ 7502955 w 11243827"/>
              <a:gd name="connsiteY118" fmla="*/ 5610415 h 5641173"/>
              <a:gd name="connsiteX119" fmla="*/ 7466391 w 11243827"/>
              <a:gd name="connsiteY119" fmla="*/ 5605949 h 5641173"/>
              <a:gd name="connsiteX120" fmla="*/ 7433806 w 11243827"/>
              <a:gd name="connsiteY120" fmla="*/ 5604945 h 5641173"/>
              <a:gd name="connsiteX121" fmla="*/ 7412693 w 11243827"/>
              <a:gd name="connsiteY121" fmla="*/ 5607075 h 5641173"/>
              <a:gd name="connsiteX122" fmla="*/ 7407159 w 11243827"/>
              <a:gd name="connsiteY122" fmla="*/ 5605310 h 5641173"/>
              <a:gd name="connsiteX123" fmla="*/ 7385900 w 11243827"/>
              <a:gd name="connsiteY123" fmla="*/ 5604171 h 5641173"/>
              <a:gd name="connsiteX124" fmla="*/ 7375071 w 11243827"/>
              <a:gd name="connsiteY124" fmla="*/ 5606788 h 5641173"/>
              <a:gd name="connsiteX125" fmla="*/ 7364382 w 11243827"/>
              <a:gd name="connsiteY125" fmla="*/ 5600762 h 5641173"/>
              <a:gd name="connsiteX126" fmla="*/ 7361770 w 11243827"/>
              <a:gd name="connsiteY126" fmla="*/ 5596347 h 5641173"/>
              <a:gd name="connsiteX127" fmla="*/ 7346641 w 11243827"/>
              <a:gd name="connsiteY127" fmla="*/ 5598329 h 5641173"/>
              <a:gd name="connsiteX128" fmla="*/ 7334238 w 11243827"/>
              <a:gd name="connsiteY128" fmla="*/ 5594014 h 5641173"/>
              <a:gd name="connsiteX129" fmla="*/ 7323426 w 11243827"/>
              <a:gd name="connsiteY129" fmla="*/ 5596835 h 5641173"/>
              <a:gd name="connsiteX130" fmla="*/ 7318938 w 11243827"/>
              <a:gd name="connsiteY130" fmla="*/ 5596200 h 5641173"/>
              <a:gd name="connsiteX131" fmla="*/ 7307784 w 11243827"/>
              <a:gd name="connsiteY131" fmla="*/ 5594065 h 5641173"/>
              <a:gd name="connsiteX132" fmla="*/ 7288540 w 11243827"/>
              <a:gd name="connsiteY132" fmla="*/ 5589320 h 5641173"/>
              <a:gd name="connsiteX133" fmla="*/ 7282537 w 11243827"/>
              <a:gd name="connsiteY133" fmla="*/ 5588660 h 5641173"/>
              <a:gd name="connsiteX134" fmla="*/ 7269466 w 11243827"/>
              <a:gd name="connsiteY134" fmla="*/ 5581404 h 5641173"/>
              <a:gd name="connsiteX135" fmla="*/ 7244165 w 11243827"/>
              <a:gd name="connsiteY135" fmla="*/ 5575200 h 5641173"/>
              <a:gd name="connsiteX136" fmla="*/ 7199619 w 11243827"/>
              <a:gd name="connsiteY136" fmla="*/ 5553550 h 5641173"/>
              <a:gd name="connsiteX137" fmla="*/ 7173434 w 11243827"/>
              <a:gd name="connsiteY137" fmla="*/ 5543219 h 5641173"/>
              <a:gd name="connsiteX138" fmla="*/ 7155718 w 11243827"/>
              <a:gd name="connsiteY138" fmla="*/ 5533697 h 5641173"/>
              <a:gd name="connsiteX139" fmla="*/ 7103430 w 11243827"/>
              <a:gd name="connsiteY139" fmla="*/ 5520249 h 5641173"/>
              <a:gd name="connsiteX140" fmla="*/ 7013746 w 11243827"/>
              <a:gd name="connsiteY140" fmla="*/ 5502470 h 5641173"/>
              <a:gd name="connsiteX141" fmla="*/ 6995379 w 11243827"/>
              <a:gd name="connsiteY141" fmla="*/ 5497693 h 5641173"/>
              <a:gd name="connsiteX142" fmla="*/ 6982475 w 11243827"/>
              <a:gd name="connsiteY142" fmla="*/ 5489641 h 5641173"/>
              <a:gd name="connsiteX143" fmla="*/ 6981994 w 11243827"/>
              <a:gd name="connsiteY143" fmla="*/ 5484335 h 5641173"/>
              <a:gd name="connsiteX144" fmla="*/ 6972355 w 11243827"/>
              <a:gd name="connsiteY144" fmla="*/ 5481074 h 5641173"/>
              <a:gd name="connsiteX145" fmla="*/ 6970394 w 11243827"/>
              <a:gd name="connsiteY145" fmla="*/ 5479383 h 5641173"/>
              <a:gd name="connsiteX146" fmla="*/ 6958543 w 11243827"/>
              <a:gd name="connsiteY146" fmla="*/ 5470507 h 5641173"/>
              <a:gd name="connsiteX147" fmla="*/ 6918276 w 11243827"/>
              <a:gd name="connsiteY147" fmla="*/ 5472034 h 5641173"/>
              <a:gd name="connsiteX148" fmla="*/ 6881046 w 11243827"/>
              <a:gd name="connsiteY148" fmla="*/ 5457070 h 5641173"/>
              <a:gd name="connsiteX149" fmla="*/ 6720917 w 11243827"/>
              <a:gd name="connsiteY149" fmla="*/ 5426664 h 5641173"/>
              <a:gd name="connsiteX150" fmla="*/ 6724964 w 11243827"/>
              <a:gd name="connsiteY150" fmla="*/ 5414071 h 5641173"/>
              <a:gd name="connsiteX151" fmla="*/ 6717823 w 11243827"/>
              <a:gd name="connsiteY151" fmla="*/ 5410317 h 5641173"/>
              <a:gd name="connsiteX152" fmla="*/ 6660723 w 11243827"/>
              <a:gd name="connsiteY152" fmla="*/ 5408304 h 5641173"/>
              <a:gd name="connsiteX153" fmla="*/ 6532914 w 11243827"/>
              <a:gd name="connsiteY153" fmla="*/ 5431205 h 5641173"/>
              <a:gd name="connsiteX154" fmla="*/ 6317327 w 11243827"/>
              <a:gd name="connsiteY154" fmla="*/ 5481889 h 5641173"/>
              <a:gd name="connsiteX155" fmla="*/ 6196243 w 11243827"/>
              <a:gd name="connsiteY155" fmla="*/ 5515042 h 5641173"/>
              <a:gd name="connsiteX156" fmla="*/ 6099124 w 11243827"/>
              <a:gd name="connsiteY156" fmla="*/ 5516848 h 5641173"/>
              <a:gd name="connsiteX157" fmla="*/ 6016077 w 11243827"/>
              <a:gd name="connsiteY157" fmla="*/ 5528642 h 5641173"/>
              <a:gd name="connsiteX158" fmla="*/ 6004389 w 11243827"/>
              <a:gd name="connsiteY158" fmla="*/ 5531206 h 5641173"/>
              <a:gd name="connsiteX159" fmla="*/ 5933945 w 11243827"/>
              <a:gd name="connsiteY159" fmla="*/ 5538840 h 5641173"/>
              <a:gd name="connsiteX160" fmla="*/ 5883936 w 11243827"/>
              <a:gd name="connsiteY160" fmla="*/ 5553807 h 5641173"/>
              <a:gd name="connsiteX161" fmla="*/ 5798331 w 11243827"/>
              <a:gd name="connsiteY161" fmla="*/ 5564248 h 5641173"/>
              <a:gd name="connsiteX162" fmla="*/ 5712738 w 11243827"/>
              <a:gd name="connsiteY162" fmla="*/ 5573120 h 5641173"/>
              <a:gd name="connsiteX163" fmla="*/ 5681342 w 11243827"/>
              <a:gd name="connsiteY163" fmla="*/ 5575621 h 5641173"/>
              <a:gd name="connsiteX164" fmla="*/ 5627167 w 11243827"/>
              <a:gd name="connsiteY164" fmla="*/ 5583215 h 5641173"/>
              <a:gd name="connsiteX165" fmla="*/ 5591414 w 11243827"/>
              <a:gd name="connsiteY165" fmla="*/ 5587695 h 5641173"/>
              <a:gd name="connsiteX166" fmla="*/ 5583028 w 11243827"/>
              <a:gd name="connsiteY166" fmla="*/ 5580877 h 5641173"/>
              <a:gd name="connsiteX167" fmla="*/ 5549426 w 11243827"/>
              <a:gd name="connsiteY167" fmla="*/ 5582858 h 5641173"/>
              <a:gd name="connsiteX168" fmla="*/ 5519999 w 11243827"/>
              <a:gd name="connsiteY168" fmla="*/ 5592246 h 5641173"/>
              <a:gd name="connsiteX169" fmla="*/ 5480028 w 11243827"/>
              <a:gd name="connsiteY169" fmla="*/ 5597282 h 5641173"/>
              <a:gd name="connsiteX170" fmla="*/ 5456175 w 11243827"/>
              <a:gd name="connsiteY170" fmla="*/ 5600371 h 5641173"/>
              <a:gd name="connsiteX171" fmla="*/ 5388463 w 11243827"/>
              <a:gd name="connsiteY171" fmla="*/ 5602638 h 5641173"/>
              <a:gd name="connsiteX172" fmla="*/ 5265898 w 11243827"/>
              <a:gd name="connsiteY172" fmla="*/ 5591830 h 5641173"/>
              <a:gd name="connsiteX173" fmla="*/ 5231231 w 11243827"/>
              <a:gd name="connsiteY173" fmla="*/ 5592790 h 5641173"/>
              <a:gd name="connsiteX174" fmla="*/ 5226996 w 11243827"/>
              <a:gd name="connsiteY174" fmla="*/ 5595040 h 5641173"/>
              <a:gd name="connsiteX175" fmla="*/ 5175988 w 11243827"/>
              <a:gd name="connsiteY175" fmla="*/ 5588131 h 5641173"/>
              <a:gd name="connsiteX176" fmla="*/ 5107470 w 11243827"/>
              <a:gd name="connsiteY176" fmla="*/ 5594771 h 5641173"/>
              <a:gd name="connsiteX177" fmla="*/ 5027868 w 11243827"/>
              <a:gd name="connsiteY177" fmla="*/ 5605624 h 5641173"/>
              <a:gd name="connsiteX178" fmla="*/ 5007324 w 11243827"/>
              <a:gd name="connsiteY178" fmla="*/ 5609209 h 5641173"/>
              <a:gd name="connsiteX179" fmla="*/ 4952559 w 11243827"/>
              <a:gd name="connsiteY179" fmla="*/ 5611402 h 5641173"/>
              <a:gd name="connsiteX180" fmla="*/ 4826081 w 11243827"/>
              <a:gd name="connsiteY180" fmla="*/ 5616191 h 5641173"/>
              <a:gd name="connsiteX181" fmla="*/ 4823501 w 11243827"/>
              <a:gd name="connsiteY181" fmla="*/ 5619174 h 5641173"/>
              <a:gd name="connsiteX182" fmla="*/ 4813093 w 11243827"/>
              <a:gd name="connsiteY182" fmla="*/ 5620026 h 5641173"/>
              <a:gd name="connsiteX183" fmla="*/ 4810563 w 11243827"/>
              <a:gd name="connsiteY183" fmla="*/ 5620787 h 5641173"/>
              <a:gd name="connsiteX184" fmla="*/ 4795818 w 11243827"/>
              <a:gd name="connsiteY184" fmla="*/ 5624618 h 5641173"/>
              <a:gd name="connsiteX185" fmla="*/ 4758404 w 11243827"/>
              <a:gd name="connsiteY185" fmla="*/ 5619510 h 5641173"/>
              <a:gd name="connsiteX186" fmla="*/ 4717254 w 11243827"/>
              <a:gd name="connsiteY186" fmla="*/ 5624155 h 5641173"/>
              <a:gd name="connsiteX187" fmla="*/ 4591958 w 11243827"/>
              <a:gd name="connsiteY187" fmla="*/ 5624710 h 5641173"/>
              <a:gd name="connsiteX188" fmla="*/ 4476215 w 11243827"/>
              <a:gd name="connsiteY188" fmla="*/ 5628210 h 5641173"/>
              <a:gd name="connsiteX189" fmla="*/ 4425193 w 11243827"/>
              <a:gd name="connsiteY189" fmla="*/ 5627414 h 5641173"/>
              <a:gd name="connsiteX190" fmla="*/ 4383866 w 11243827"/>
              <a:gd name="connsiteY190" fmla="*/ 5626546 h 5641173"/>
              <a:gd name="connsiteX191" fmla="*/ 4385596 w 11243827"/>
              <a:gd name="connsiteY191" fmla="*/ 5634646 h 5641173"/>
              <a:gd name="connsiteX192" fmla="*/ 4360864 w 11243827"/>
              <a:gd name="connsiteY192" fmla="*/ 5641173 h 5641173"/>
              <a:gd name="connsiteX193" fmla="*/ 4328321 w 11243827"/>
              <a:gd name="connsiteY193" fmla="*/ 5626332 h 5641173"/>
              <a:gd name="connsiteX194" fmla="*/ 4309842 w 11243827"/>
              <a:gd name="connsiteY194" fmla="*/ 5626471 h 5641173"/>
              <a:gd name="connsiteX195" fmla="*/ 4277424 w 11243827"/>
              <a:gd name="connsiteY195" fmla="*/ 5631598 h 5641173"/>
              <a:gd name="connsiteX196" fmla="*/ 4266627 w 11243827"/>
              <a:gd name="connsiteY196" fmla="*/ 5633969 h 5641173"/>
              <a:gd name="connsiteX197" fmla="*/ 4185525 w 11243827"/>
              <a:gd name="connsiteY197" fmla="*/ 5617508 h 5641173"/>
              <a:gd name="connsiteX198" fmla="*/ 4177617 w 11243827"/>
              <a:gd name="connsiteY198" fmla="*/ 5610903 h 5641173"/>
              <a:gd name="connsiteX199" fmla="*/ 4136948 w 11243827"/>
              <a:gd name="connsiteY199" fmla="*/ 5608031 h 5641173"/>
              <a:gd name="connsiteX200" fmla="*/ 4132323 w 11243827"/>
              <a:gd name="connsiteY200" fmla="*/ 5609784 h 5641173"/>
              <a:gd name="connsiteX201" fmla="*/ 4098620 w 11243827"/>
              <a:gd name="connsiteY201" fmla="*/ 5599672 h 5641173"/>
              <a:gd name="connsiteX202" fmla="*/ 3963475 w 11243827"/>
              <a:gd name="connsiteY202" fmla="*/ 5581841 h 5641173"/>
              <a:gd name="connsiteX203" fmla="*/ 3703613 w 11243827"/>
              <a:gd name="connsiteY203" fmla="*/ 5572482 h 5641173"/>
              <a:gd name="connsiteX204" fmla="*/ 3432987 w 11243827"/>
              <a:gd name="connsiteY204" fmla="*/ 5545768 h 5641173"/>
              <a:gd name="connsiteX205" fmla="*/ 3176381 w 11243827"/>
              <a:gd name="connsiteY205" fmla="*/ 5556110 h 5641173"/>
              <a:gd name="connsiteX206" fmla="*/ 2710156 w 11243827"/>
              <a:gd name="connsiteY206" fmla="*/ 5527517 h 5641173"/>
              <a:gd name="connsiteX207" fmla="*/ 2550206 w 11243827"/>
              <a:gd name="connsiteY207" fmla="*/ 5524958 h 5641173"/>
              <a:gd name="connsiteX208" fmla="*/ 2443041 w 11243827"/>
              <a:gd name="connsiteY208" fmla="*/ 5523990 h 5641173"/>
              <a:gd name="connsiteX209" fmla="*/ 2435613 w 11243827"/>
              <a:gd name="connsiteY209" fmla="*/ 5526704 h 5641173"/>
              <a:gd name="connsiteX210" fmla="*/ 2405682 w 11243827"/>
              <a:gd name="connsiteY210" fmla="*/ 5528307 h 5641173"/>
              <a:gd name="connsiteX211" fmla="*/ 2397487 w 11243827"/>
              <a:gd name="connsiteY211" fmla="*/ 5540337 h 5641173"/>
              <a:gd name="connsiteX212" fmla="*/ 2297454 w 11243827"/>
              <a:gd name="connsiteY212" fmla="*/ 5550765 h 5641173"/>
              <a:gd name="connsiteX213" fmla="*/ 2056700 w 11243827"/>
              <a:gd name="connsiteY213" fmla="*/ 5555489 h 5641173"/>
              <a:gd name="connsiteX214" fmla="*/ 1878530 w 11243827"/>
              <a:gd name="connsiteY214" fmla="*/ 5535330 h 5641173"/>
              <a:gd name="connsiteX215" fmla="*/ 1859292 w 11243827"/>
              <a:gd name="connsiteY215" fmla="*/ 5535461 h 5641173"/>
              <a:gd name="connsiteX216" fmla="*/ 1835626 w 11243827"/>
              <a:gd name="connsiteY216" fmla="*/ 5533793 h 5641173"/>
              <a:gd name="connsiteX217" fmla="*/ 1798939 w 11243827"/>
              <a:gd name="connsiteY217" fmla="*/ 5540285 h 5641173"/>
              <a:gd name="connsiteX218" fmla="*/ 1779046 w 11243827"/>
              <a:gd name="connsiteY218" fmla="*/ 5549949 h 5641173"/>
              <a:gd name="connsiteX219" fmla="*/ 1772421 w 11243827"/>
              <a:gd name="connsiteY219" fmla="*/ 5549018 h 5641173"/>
              <a:gd name="connsiteX220" fmla="*/ 1772052 w 11243827"/>
              <a:gd name="connsiteY220" fmla="*/ 5545689 h 5641173"/>
              <a:gd name="connsiteX221" fmla="*/ 1711543 w 11243827"/>
              <a:gd name="connsiteY221" fmla="*/ 5534558 h 5641173"/>
              <a:gd name="connsiteX222" fmla="*/ 1698891 w 11243827"/>
              <a:gd name="connsiteY222" fmla="*/ 5513187 h 5641173"/>
              <a:gd name="connsiteX223" fmla="*/ 1538763 w 11243827"/>
              <a:gd name="connsiteY223" fmla="*/ 5482781 h 5641173"/>
              <a:gd name="connsiteX224" fmla="*/ 1501533 w 11243827"/>
              <a:gd name="connsiteY224" fmla="*/ 5467817 h 5641173"/>
              <a:gd name="connsiteX225" fmla="*/ 1461266 w 11243827"/>
              <a:gd name="connsiteY225" fmla="*/ 5469343 h 5641173"/>
              <a:gd name="connsiteX226" fmla="*/ 1449415 w 11243827"/>
              <a:gd name="connsiteY226" fmla="*/ 5460467 h 5641173"/>
              <a:gd name="connsiteX227" fmla="*/ 1447454 w 11243827"/>
              <a:gd name="connsiteY227" fmla="*/ 5458776 h 5641173"/>
              <a:gd name="connsiteX228" fmla="*/ 1437814 w 11243827"/>
              <a:gd name="connsiteY228" fmla="*/ 5455515 h 5641173"/>
              <a:gd name="connsiteX229" fmla="*/ 1437334 w 11243827"/>
              <a:gd name="connsiteY229" fmla="*/ 5450209 h 5641173"/>
              <a:gd name="connsiteX230" fmla="*/ 1424429 w 11243827"/>
              <a:gd name="connsiteY230" fmla="*/ 5442157 h 5641173"/>
              <a:gd name="connsiteX231" fmla="*/ 1406063 w 11243827"/>
              <a:gd name="connsiteY231" fmla="*/ 5437380 h 5641173"/>
              <a:gd name="connsiteX232" fmla="*/ 1316379 w 11243827"/>
              <a:gd name="connsiteY232" fmla="*/ 5419601 h 5641173"/>
              <a:gd name="connsiteX233" fmla="*/ 1264090 w 11243827"/>
              <a:gd name="connsiteY233" fmla="*/ 5406153 h 5641173"/>
              <a:gd name="connsiteX234" fmla="*/ 1246374 w 11243827"/>
              <a:gd name="connsiteY234" fmla="*/ 5396631 h 5641173"/>
              <a:gd name="connsiteX235" fmla="*/ 1220190 w 11243827"/>
              <a:gd name="connsiteY235" fmla="*/ 5386301 h 5641173"/>
              <a:gd name="connsiteX236" fmla="*/ 1175643 w 11243827"/>
              <a:gd name="connsiteY236" fmla="*/ 5364651 h 5641173"/>
              <a:gd name="connsiteX237" fmla="*/ 1150342 w 11243827"/>
              <a:gd name="connsiteY237" fmla="*/ 5358447 h 5641173"/>
              <a:gd name="connsiteX238" fmla="*/ 1137272 w 11243827"/>
              <a:gd name="connsiteY238" fmla="*/ 5351191 h 5641173"/>
              <a:gd name="connsiteX239" fmla="*/ 1131268 w 11243827"/>
              <a:gd name="connsiteY239" fmla="*/ 5350530 h 5641173"/>
              <a:gd name="connsiteX240" fmla="*/ 1112024 w 11243827"/>
              <a:gd name="connsiteY240" fmla="*/ 5345786 h 5641173"/>
              <a:gd name="connsiteX241" fmla="*/ 1100870 w 11243827"/>
              <a:gd name="connsiteY241" fmla="*/ 5343651 h 5641173"/>
              <a:gd name="connsiteX242" fmla="*/ 1096383 w 11243827"/>
              <a:gd name="connsiteY242" fmla="*/ 5343015 h 5641173"/>
              <a:gd name="connsiteX243" fmla="*/ 1085571 w 11243827"/>
              <a:gd name="connsiteY243" fmla="*/ 5345836 h 5641173"/>
              <a:gd name="connsiteX244" fmla="*/ 1073168 w 11243827"/>
              <a:gd name="connsiteY244" fmla="*/ 5341521 h 5641173"/>
              <a:gd name="connsiteX245" fmla="*/ 1058039 w 11243827"/>
              <a:gd name="connsiteY245" fmla="*/ 5343504 h 5641173"/>
              <a:gd name="connsiteX246" fmla="*/ 1055426 w 11243827"/>
              <a:gd name="connsiteY246" fmla="*/ 5339088 h 5641173"/>
              <a:gd name="connsiteX247" fmla="*/ 1044738 w 11243827"/>
              <a:gd name="connsiteY247" fmla="*/ 5333063 h 5641173"/>
              <a:gd name="connsiteX248" fmla="*/ 1033909 w 11243827"/>
              <a:gd name="connsiteY248" fmla="*/ 5335680 h 5641173"/>
              <a:gd name="connsiteX249" fmla="*/ 1012649 w 11243827"/>
              <a:gd name="connsiteY249" fmla="*/ 5334541 h 5641173"/>
              <a:gd name="connsiteX250" fmla="*/ 1007115 w 11243827"/>
              <a:gd name="connsiteY250" fmla="*/ 5332775 h 5641173"/>
              <a:gd name="connsiteX251" fmla="*/ 986002 w 11243827"/>
              <a:gd name="connsiteY251" fmla="*/ 5334906 h 5641173"/>
              <a:gd name="connsiteX252" fmla="*/ 953418 w 11243827"/>
              <a:gd name="connsiteY252" fmla="*/ 5333901 h 5641173"/>
              <a:gd name="connsiteX253" fmla="*/ 916854 w 11243827"/>
              <a:gd name="connsiteY253" fmla="*/ 5329435 h 5641173"/>
              <a:gd name="connsiteX254" fmla="*/ 905651 w 11243827"/>
              <a:gd name="connsiteY254" fmla="*/ 5332114 h 5641173"/>
              <a:gd name="connsiteX255" fmla="*/ 836961 w 11243827"/>
              <a:gd name="connsiteY255" fmla="*/ 5330803 h 5641173"/>
              <a:gd name="connsiteX256" fmla="*/ 817627 w 11243827"/>
              <a:gd name="connsiteY256" fmla="*/ 5330580 h 5641173"/>
              <a:gd name="connsiteX257" fmla="*/ 801817 w 11243827"/>
              <a:gd name="connsiteY257" fmla="*/ 5325937 h 5641173"/>
              <a:gd name="connsiteX258" fmla="*/ 798857 w 11243827"/>
              <a:gd name="connsiteY258" fmla="*/ 5320979 h 5641173"/>
              <a:gd name="connsiteX259" fmla="*/ 788354 w 11243827"/>
              <a:gd name="connsiteY259" fmla="*/ 5320143 h 5641173"/>
              <a:gd name="connsiteX260" fmla="*/ 785726 w 11243827"/>
              <a:gd name="connsiteY260" fmla="*/ 5318989 h 5641173"/>
              <a:gd name="connsiteX261" fmla="*/ 770507 w 11243827"/>
              <a:gd name="connsiteY261" fmla="*/ 5313309 h 5641173"/>
              <a:gd name="connsiteX262" fmla="*/ 733810 w 11243827"/>
              <a:gd name="connsiteY262" fmla="*/ 5324286 h 5641173"/>
              <a:gd name="connsiteX263" fmla="*/ 692117 w 11243827"/>
              <a:gd name="connsiteY263" fmla="*/ 5318786 h 5641173"/>
              <a:gd name="connsiteX264" fmla="*/ 528894 w 11243827"/>
              <a:gd name="connsiteY264" fmla="*/ 5327578 h 5641173"/>
              <a:gd name="connsiteX265" fmla="*/ 507005 w 11243827"/>
              <a:gd name="connsiteY265" fmla="*/ 5310149 h 5641173"/>
              <a:gd name="connsiteX266" fmla="*/ 441302 w 11243827"/>
              <a:gd name="connsiteY266" fmla="*/ 5307062 h 5641173"/>
              <a:gd name="connsiteX267" fmla="*/ 336819 w 11243827"/>
              <a:gd name="connsiteY267" fmla="*/ 5336690 h 5641173"/>
              <a:gd name="connsiteX268" fmla="*/ 215763 w 11243827"/>
              <a:gd name="connsiteY268" fmla="*/ 5332575 h 5641173"/>
              <a:gd name="connsiteX269" fmla="*/ 205927 w 11243827"/>
              <a:gd name="connsiteY269" fmla="*/ 5339672 h 5641173"/>
              <a:gd name="connsiteX270" fmla="*/ 194189 w 11243827"/>
              <a:gd name="connsiteY270" fmla="*/ 5343588 h 5641173"/>
              <a:gd name="connsiteX271" fmla="*/ 192552 w 11243827"/>
              <a:gd name="connsiteY271" fmla="*/ 5342845 h 5641173"/>
              <a:gd name="connsiteX272" fmla="*/ 178320 w 11243827"/>
              <a:gd name="connsiteY272" fmla="*/ 5343766 h 5641173"/>
              <a:gd name="connsiteX273" fmla="*/ 175596 w 11243827"/>
              <a:gd name="connsiteY273" fmla="*/ 5346411 h 5641173"/>
              <a:gd name="connsiteX274" fmla="*/ 165951 w 11243827"/>
              <a:gd name="connsiteY274" fmla="*/ 5347808 h 5641173"/>
              <a:gd name="connsiteX275" fmla="*/ 147287 w 11243827"/>
              <a:gd name="connsiteY275" fmla="*/ 5352625 h 5641173"/>
              <a:gd name="connsiteX276" fmla="*/ 143484 w 11243827"/>
              <a:gd name="connsiteY276" fmla="*/ 5351591 h 5641173"/>
              <a:gd name="connsiteX277" fmla="*/ 114847 w 11243827"/>
              <a:gd name="connsiteY277" fmla="*/ 5355844 h 5641173"/>
              <a:gd name="connsiteX278" fmla="*/ 114306 w 11243827"/>
              <a:gd name="connsiteY278" fmla="*/ 5354983 h 5641173"/>
              <a:gd name="connsiteX279" fmla="*/ 105588 w 11243827"/>
              <a:gd name="connsiteY279" fmla="*/ 5352169 h 5641173"/>
              <a:gd name="connsiteX280" fmla="*/ 89264 w 11243827"/>
              <a:gd name="connsiteY280" fmla="*/ 5348886 h 5641173"/>
              <a:gd name="connsiteX281" fmla="*/ 49794 w 11243827"/>
              <a:gd name="connsiteY281" fmla="*/ 5329950 h 5641173"/>
              <a:gd name="connsiteX282" fmla="*/ 19924 w 11243827"/>
              <a:gd name="connsiteY282" fmla="*/ 5334282 h 5641173"/>
              <a:gd name="connsiteX283" fmla="*/ 13819 w 11243827"/>
              <a:gd name="connsiteY283" fmla="*/ 5334653 h 5641173"/>
              <a:gd name="connsiteX284" fmla="*/ 13657 w 11243827"/>
              <a:gd name="connsiteY284" fmla="*/ 5334455 h 5641173"/>
              <a:gd name="connsiteX285" fmla="*/ 7139 w 11243827"/>
              <a:gd name="connsiteY285" fmla="*/ 5334438 h 5641173"/>
              <a:gd name="connsiteX286" fmla="*/ 2684 w 11243827"/>
              <a:gd name="connsiteY286" fmla="*/ 5335333 h 5641173"/>
              <a:gd name="connsiteX287" fmla="*/ 0 w 11243827"/>
              <a:gd name="connsiteY287" fmla="*/ 5335496 h 5641173"/>
              <a:gd name="connsiteX288" fmla="*/ 0 w 11243827"/>
              <a:gd name="connsiteY288" fmla="*/ 10592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426664 h 5641173"/>
              <a:gd name="connsiteX149" fmla="*/ 6724964 w 11243827"/>
              <a:gd name="connsiteY149" fmla="*/ 5414071 h 5641173"/>
              <a:gd name="connsiteX150" fmla="*/ 6717823 w 11243827"/>
              <a:gd name="connsiteY150" fmla="*/ 5410317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426664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20917 w 11243827"/>
              <a:gd name="connsiteY148" fmla="*/ 5637174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804792 w 11243827"/>
              <a:gd name="connsiteY148" fmla="*/ 5439822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804792 w 11243827"/>
              <a:gd name="connsiteY148" fmla="*/ 5439822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17327 w 11243827"/>
              <a:gd name="connsiteY153" fmla="*/ 5481889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60723 w 11243827"/>
              <a:gd name="connsiteY151" fmla="*/ 540830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12803 w 11243827"/>
              <a:gd name="connsiteY105" fmla="*/ 5629702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890915 w 11243827"/>
              <a:gd name="connsiteY106" fmla="*/ 5612272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87273"/>
              <a:gd name="connsiteX1" fmla="*/ 11243827 w 11243827"/>
              <a:gd name="connsiteY1" fmla="*/ 1470035 h 5687273"/>
              <a:gd name="connsiteX2" fmla="*/ 11243827 w 11243827"/>
              <a:gd name="connsiteY2" fmla="*/ 5001571 h 5687273"/>
              <a:gd name="connsiteX3" fmla="*/ 11243827 w 11243827"/>
              <a:gd name="connsiteY3" fmla="*/ 5209610 h 5687273"/>
              <a:gd name="connsiteX4" fmla="*/ 11240675 w 11243827"/>
              <a:gd name="connsiteY4" fmla="*/ 5210442 h 5687273"/>
              <a:gd name="connsiteX5" fmla="*/ 11179959 w 11243827"/>
              <a:gd name="connsiteY5" fmla="*/ 5221199 h 5687273"/>
              <a:gd name="connsiteX6" fmla="*/ 11105493 w 11243827"/>
              <a:gd name="connsiteY6" fmla="*/ 5259905 h 5687273"/>
              <a:gd name="connsiteX7" fmla="*/ 11078640 w 11243827"/>
              <a:gd name="connsiteY7" fmla="*/ 5263531 h 5687273"/>
              <a:gd name="connsiteX8" fmla="*/ 11079616 w 11243827"/>
              <a:gd name="connsiteY8" fmla="*/ 5270380 h 5687273"/>
              <a:gd name="connsiteX9" fmla="*/ 11069641 w 11243827"/>
              <a:gd name="connsiteY9" fmla="*/ 5270884 h 5687273"/>
              <a:gd name="connsiteX10" fmla="*/ 11047377 w 11243827"/>
              <a:gd name="connsiteY10" fmla="*/ 5271051 h 5687273"/>
              <a:gd name="connsiteX11" fmla="*/ 10980705 w 11243827"/>
              <a:gd name="connsiteY11" fmla="*/ 5272951 h 5687273"/>
              <a:gd name="connsiteX12" fmla="*/ 10962514 w 11243827"/>
              <a:gd name="connsiteY12" fmla="*/ 5286084 h 5687273"/>
              <a:gd name="connsiteX13" fmla="*/ 10945307 w 11243827"/>
              <a:gd name="connsiteY13" fmla="*/ 5286290 h 5687273"/>
              <a:gd name="connsiteX14" fmla="*/ 10845516 w 11243827"/>
              <a:gd name="connsiteY14" fmla="*/ 5303894 h 5687273"/>
              <a:gd name="connsiteX15" fmla="*/ 10831795 w 11243827"/>
              <a:gd name="connsiteY15" fmla="*/ 5305210 h 5687273"/>
              <a:gd name="connsiteX16" fmla="*/ 10824365 w 11243827"/>
              <a:gd name="connsiteY16" fmla="*/ 5311111 h 5687273"/>
              <a:gd name="connsiteX17" fmla="*/ 10797756 w 11243827"/>
              <a:gd name="connsiteY17" fmla="*/ 5312285 h 5687273"/>
              <a:gd name="connsiteX18" fmla="*/ 10796525 w 11243827"/>
              <a:gd name="connsiteY18" fmla="*/ 5315645 h 5687273"/>
              <a:gd name="connsiteX19" fmla="*/ 10709063 w 11243827"/>
              <a:gd name="connsiteY19" fmla="*/ 5344492 h 5687273"/>
              <a:gd name="connsiteX20" fmla="*/ 10694078 w 11243827"/>
              <a:gd name="connsiteY20" fmla="*/ 5349258 h 5687273"/>
              <a:gd name="connsiteX21" fmla="*/ 10681131 w 11243827"/>
              <a:gd name="connsiteY21" fmla="*/ 5347812 h 5687273"/>
              <a:gd name="connsiteX22" fmla="*/ 10609448 w 11243827"/>
              <a:gd name="connsiteY22" fmla="*/ 5351931 h 5687273"/>
              <a:gd name="connsiteX23" fmla="*/ 10592397 w 11243827"/>
              <a:gd name="connsiteY23" fmla="*/ 5349402 h 5687273"/>
              <a:gd name="connsiteX24" fmla="*/ 10585227 w 11243827"/>
              <a:gd name="connsiteY24" fmla="*/ 5344063 h 5687273"/>
              <a:gd name="connsiteX25" fmla="*/ 10557472 w 11243827"/>
              <a:gd name="connsiteY25" fmla="*/ 5354151 h 5687273"/>
              <a:gd name="connsiteX26" fmla="*/ 10514646 w 11243827"/>
              <a:gd name="connsiteY26" fmla="*/ 5361064 h 5687273"/>
              <a:gd name="connsiteX27" fmla="*/ 10494292 w 11243827"/>
              <a:gd name="connsiteY27" fmla="*/ 5366054 h 5687273"/>
              <a:gd name="connsiteX28" fmla="*/ 10477869 w 11243827"/>
              <a:gd name="connsiteY28" fmla="*/ 5363025 h 5687273"/>
              <a:gd name="connsiteX29" fmla="*/ 10384411 w 11243827"/>
              <a:gd name="connsiteY29" fmla="*/ 5362257 h 5687273"/>
              <a:gd name="connsiteX30" fmla="*/ 10362921 w 11243827"/>
              <a:gd name="connsiteY30" fmla="*/ 5357444 h 5687273"/>
              <a:gd name="connsiteX31" fmla="*/ 10352736 w 11243827"/>
              <a:gd name="connsiteY31" fmla="*/ 5347851 h 5687273"/>
              <a:gd name="connsiteX32" fmla="*/ 10344754 w 11243827"/>
              <a:gd name="connsiteY32" fmla="*/ 5351272 h 5687273"/>
              <a:gd name="connsiteX33" fmla="*/ 10288226 w 11243827"/>
              <a:gd name="connsiteY33" fmla="*/ 5351613 h 5687273"/>
              <a:gd name="connsiteX34" fmla="*/ 10251350 w 11243827"/>
              <a:gd name="connsiteY34" fmla="*/ 5352711 h 5687273"/>
              <a:gd name="connsiteX35" fmla="*/ 10249108 w 11243827"/>
              <a:gd name="connsiteY35" fmla="*/ 5365881 h 5687273"/>
              <a:gd name="connsiteX36" fmla="*/ 10216272 w 11243827"/>
              <a:gd name="connsiteY36" fmla="*/ 5370573 h 5687273"/>
              <a:gd name="connsiteX37" fmla="*/ 10181278 w 11243827"/>
              <a:gd name="connsiteY37" fmla="*/ 5362119 h 5687273"/>
              <a:gd name="connsiteX38" fmla="*/ 10140033 w 11243827"/>
              <a:gd name="connsiteY38" fmla="*/ 5363304 h 5687273"/>
              <a:gd name="connsiteX39" fmla="*/ 10115353 w 11243827"/>
              <a:gd name="connsiteY39" fmla="*/ 5363869 h 5687273"/>
              <a:gd name="connsiteX40" fmla="*/ 10050578 w 11243827"/>
              <a:gd name="connsiteY40" fmla="*/ 5376153 h 5687273"/>
              <a:gd name="connsiteX41" fmla="*/ 9945478 w 11243827"/>
              <a:gd name="connsiteY41" fmla="*/ 5422859 h 5687273"/>
              <a:gd name="connsiteX42" fmla="*/ 9912481 w 11243827"/>
              <a:gd name="connsiteY42" fmla="*/ 5429477 h 5687273"/>
              <a:gd name="connsiteX43" fmla="*/ 9906713 w 11243827"/>
              <a:gd name="connsiteY43" fmla="*/ 5426784 h 5687273"/>
              <a:gd name="connsiteX44" fmla="*/ 9742436 w 11243827"/>
              <a:gd name="connsiteY44" fmla="*/ 5454834 h 5687273"/>
              <a:gd name="connsiteX45" fmla="*/ 9713044 w 11243827"/>
              <a:gd name="connsiteY45" fmla="*/ 5456476 h 5687273"/>
              <a:gd name="connsiteX46" fmla="*/ 9691033 w 11243827"/>
              <a:gd name="connsiteY46" fmla="*/ 5455451 h 5687273"/>
              <a:gd name="connsiteX47" fmla="*/ 9638355 w 11243827"/>
              <a:gd name="connsiteY47" fmla="*/ 5464794 h 5687273"/>
              <a:gd name="connsiteX48" fmla="*/ 9552434 w 11243827"/>
              <a:gd name="connsiteY48" fmla="*/ 5485280 h 5687273"/>
              <a:gd name="connsiteX49" fmla="*/ 9533883 w 11243827"/>
              <a:gd name="connsiteY49" fmla="*/ 5488516 h 5687273"/>
              <a:gd name="connsiteX50" fmla="*/ 9516916 w 11243827"/>
              <a:gd name="connsiteY50" fmla="*/ 5486828 h 5687273"/>
              <a:gd name="connsiteX51" fmla="*/ 9512093 w 11243827"/>
              <a:gd name="connsiteY51" fmla="*/ 5482541 h 5687273"/>
              <a:gd name="connsiteX52" fmla="*/ 9501725 w 11243827"/>
              <a:gd name="connsiteY52" fmla="*/ 5483603 h 5687273"/>
              <a:gd name="connsiteX53" fmla="*/ 9498754 w 11243827"/>
              <a:gd name="connsiteY53" fmla="*/ 5482951 h 5687273"/>
              <a:gd name="connsiteX54" fmla="*/ 9481932 w 11243827"/>
              <a:gd name="connsiteY54" fmla="*/ 5480151 h 5687273"/>
              <a:gd name="connsiteX55" fmla="*/ 9451321 w 11243827"/>
              <a:gd name="connsiteY55" fmla="*/ 5497375 h 5687273"/>
              <a:gd name="connsiteX56" fmla="*/ 9409298 w 11243827"/>
              <a:gd name="connsiteY56" fmla="*/ 5499478 h 5687273"/>
              <a:gd name="connsiteX57" fmla="*/ 9257007 w 11243827"/>
              <a:gd name="connsiteY57" fmla="*/ 5537183 h 5687273"/>
              <a:gd name="connsiteX58" fmla="*/ 9229078 w 11243827"/>
              <a:gd name="connsiteY58" fmla="*/ 5524154 h 5687273"/>
              <a:gd name="connsiteX59" fmla="*/ 9165105 w 11243827"/>
              <a:gd name="connsiteY59" fmla="*/ 5532892 h 5687273"/>
              <a:gd name="connsiteX60" fmla="*/ 9077301 w 11243827"/>
              <a:gd name="connsiteY60" fmla="*/ 5580356 h 5687273"/>
              <a:gd name="connsiteX61" fmla="*/ 8960065 w 11243827"/>
              <a:gd name="connsiteY61" fmla="*/ 5597982 h 5687273"/>
              <a:gd name="connsiteX62" fmla="*/ 8953536 w 11243827"/>
              <a:gd name="connsiteY62" fmla="*/ 5606638 h 5687273"/>
              <a:gd name="connsiteX63" fmla="*/ 8943907 w 11243827"/>
              <a:gd name="connsiteY63" fmla="*/ 5612541 h 5687273"/>
              <a:gd name="connsiteX64" fmla="*/ 8942046 w 11243827"/>
              <a:gd name="connsiteY64" fmla="*/ 5612112 h 5687273"/>
              <a:gd name="connsiteX65" fmla="*/ 8928824 w 11243827"/>
              <a:gd name="connsiteY65" fmla="*/ 5615549 h 5687273"/>
              <a:gd name="connsiteX66" fmla="*/ 8927294 w 11243827"/>
              <a:gd name="connsiteY66" fmla="*/ 5618607 h 5687273"/>
              <a:gd name="connsiteX67" fmla="*/ 8918651 w 11243827"/>
              <a:gd name="connsiteY67" fmla="*/ 5621688 h 5687273"/>
              <a:gd name="connsiteX68" fmla="*/ 8902772 w 11243827"/>
              <a:gd name="connsiteY68" fmla="*/ 5629703 h 5687273"/>
              <a:gd name="connsiteX69" fmla="*/ 8898724 w 11243827"/>
              <a:gd name="connsiteY69" fmla="*/ 5629379 h 5687273"/>
              <a:gd name="connsiteX70" fmla="*/ 8873099 w 11243827"/>
              <a:gd name="connsiteY70" fmla="*/ 5638628 h 5687273"/>
              <a:gd name="connsiteX71" fmla="*/ 8872234 w 11243827"/>
              <a:gd name="connsiteY71" fmla="*/ 5637889 h 5687273"/>
              <a:gd name="connsiteX72" fmla="*/ 8862777 w 11243827"/>
              <a:gd name="connsiteY72" fmla="*/ 5636711 h 5687273"/>
              <a:gd name="connsiteX73" fmla="*/ 8845869 w 11243827"/>
              <a:gd name="connsiteY73" fmla="*/ 5636436 h 5687273"/>
              <a:gd name="connsiteX74" fmla="*/ 8800548 w 11243827"/>
              <a:gd name="connsiteY74" fmla="*/ 5625084 h 5687273"/>
              <a:gd name="connsiteX75" fmla="*/ 8773774 w 11243827"/>
              <a:gd name="connsiteY75" fmla="*/ 5634630 h 5687273"/>
              <a:gd name="connsiteX76" fmla="*/ 8698255 w 11243827"/>
              <a:gd name="connsiteY76" fmla="*/ 5636083 h 5687273"/>
              <a:gd name="connsiteX77" fmla="*/ 8619167 w 11243827"/>
              <a:gd name="connsiteY77" fmla="*/ 5619130 h 5687273"/>
              <a:gd name="connsiteX78" fmla="*/ 8539822 w 11243827"/>
              <a:gd name="connsiteY78" fmla="*/ 5616905 h 5687273"/>
              <a:gd name="connsiteX79" fmla="*/ 8511094 w 11243827"/>
              <a:gd name="connsiteY79" fmla="*/ 5617360 h 5687273"/>
              <a:gd name="connsiteX80" fmla="*/ 8459886 w 11243827"/>
              <a:gd name="connsiteY80" fmla="*/ 5612612 h 5687273"/>
              <a:gd name="connsiteX81" fmla="*/ 8436432 w 11243827"/>
              <a:gd name="connsiteY81" fmla="*/ 5606990 h 5687273"/>
              <a:gd name="connsiteX82" fmla="*/ 8435403 w 11243827"/>
              <a:gd name="connsiteY82" fmla="*/ 5607336 h 5687273"/>
              <a:gd name="connsiteX83" fmla="*/ 8433307 w 11243827"/>
              <a:gd name="connsiteY83" fmla="*/ 5604917 h 5687273"/>
              <a:gd name="connsiteX84" fmla="*/ 8428968 w 11243827"/>
              <a:gd name="connsiteY84" fmla="*/ 5603796 h 5687273"/>
              <a:gd name="connsiteX85" fmla="*/ 8417124 w 11243827"/>
              <a:gd name="connsiteY85" fmla="*/ 5604518 h 5687273"/>
              <a:gd name="connsiteX86" fmla="*/ 8412669 w 11243827"/>
              <a:gd name="connsiteY86" fmla="*/ 5605413 h 5687273"/>
              <a:gd name="connsiteX87" fmla="*/ 8406152 w 11243827"/>
              <a:gd name="connsiteY87" fmla="*/ 5605396 h 5687273"/>
              <a:gd name="connsiteX88" fmla="*/ 8405989 w 11243827"/>
              <a:gd name="connsiteY88" fmla="*/ 5605197 h 5687273"/>
              <a:gd name="connsiteX89" fmla="*/ 8399884 w 11243827"/>
              <a:gd name="connsiteY89" fmla="*/ 5605568 h 5687273"/>
              <a:gd name="connsiteX90" fmla="*/ 8370014 w 11243827"/>
              <a:gd name="connsiteY90" fmla="*/ 5609900 h 5687273"/>
              <a:gd name="connsiteX91" fmla="*/ 8330544 w 11243827"/>
              <a:gd name="connsiteY91" fmla="*/ 5590964 h 5687273"/>
              <a:gd name="connsiteX92" fmla="*/ 8314221 w 11243827"/>
              <a:gd name="connsiteY92" fmla="*/ 5587682 h 5687273"/>
              <a:gd name="connsiteX93" fmla="*/ 8305502 w 11243827"/>
              <a:gd name="connsiteY93" fmla="*/ 5584868 h 5687273"/>
              <a:gd name="connsiteX94" fmla="*/ 8304962 w 11243827"/>
              <a:gd name="connsiteY94" fmla="*/ 5584007 h 5687273"/>
              <a:gd name="connsiteX95" fmla="*/ 8276324 w 11243827"/>
              <a:gd name="connsiteY95" fmla="*/ 5588260 h 5687273"/>
              <a:gd name="connsiteX96" fmla="*/ 8272522 w 11243827"/>
              <a:gd name="connsiteY96" fmla="*/ 5587226 h 5687273"/>
              <a:gd name="connsiteX97" fmla="*/ 8253857 w 11243827"/>
              <a:gd name="connsiteY97" fmla="*/ 5592043 h 5687273"/>
              <a:gd name="connsiteX98" fmla="*/ 8244212 w 11243827"/>
              <a:gd name="connsiteY98" fmla="*/ 5593439 h 5687273"/>
              <a:gd name="connsiteX99" fmla="*/ 8241488 w 11243827"/>
              <a:gd name="connsiteY99" fmla="*/ 5596085 h 5687273"/>
              <a:gd name="connsiteX100" fmla="*/ 8227256 w 11243827"/>
              <a:gd name="connsiteY100" fmla="*/ 5597005 h 5687273"/>
              <a:gd name="connsiteX101" fmla="*/ 8225619 w 11243827"/>
              <a:gd name="connsiteY101" fmla="*/ 5596262 h 5687273"/>
              <a:gd name="connsiteX102" fmla="*/ 8213882 w 11243827"/>
              <a:gd name="connsiteY102" fmla="*/ 5600179 h 5687273"/>
              <a:gd name="connsiteX103" fmla="*/ 8204045 w 11243827"/>
              <a:gd name="connsiteY103" fmla="*/ 5607275 h 5687273"/>
              <a:gd name="connsiteX104" fmla="*/ 8082989 w 11243827"/>
              <a:gd name="connsiteY104" fmla="*/ 5603160 h 5687273"/>
              <a:gd name="connsiteX105" fmla="*/ 7976942 w 11243827"/>
              <a:gd name="connsiteY105" fmla="*/ 5598455 h 5687273"/>
              <a:gd name="connsiteX106" fmla="*/ 7915584 w 11243827"/>
              <a:gd name="connsiteY106" fmla="*/ 5684635 h 5687273"/>
              <a:gd name="connsiteX107" fmla="*/ 7727691 w 11243827"/>
              <a:gd name="connsiteY107" fmla="*/ 5621064 h 5687273"/>
              <a:gd name="connsiteX108" fmla="*/ 7685998 w 11243827"/>
              <a:gd name="connsiteY108" fmla="*/ 5615564 h 5687273"/>
              <a:gd name="connsiteX109" fmla="*/ 7649302 w 11243827"/>
              <a:gd name="connsiteY109" fmla="*/ 5626541 h 5687273"/>
              <a:gd name="connsiteX110" fmla="*/ 7634083 w 11243827"/>
              <a:gd name="connsiteY110" fmla="*/ 5620862 h 5687273"/>
              <a:gd name="connsiteX111" fmla="*/ 7631455 w 11243827"/>
              <a:gd name="connsiteY111" fmla="*/ 5619708 h 5687273"/>
              <a:gd name="connsiteX112" fmla="*/ 7620952 w 11243827"/>
              <a:gd name="connsiteY112" fmla="*/ 5618872 h 5687273"/>
              <a:gd name="connsiteX113" fmla="*/ 7617992 w 11243827"/>
              <a:gd name="connsiteY113" fmla="*/ 5613914 h 5687273"/>
              <a:gd name="connsiteX114" fmla="*/ 7602182 w 11243827"/>
              <a:gd name="connsiteY114" fmla="*/ 5609271 h 5687273"/>
              <a:gd name="connsiteX115" fmla="*/ 7582847 w 11243827"/>
              <a:gd name="connsiteY115" fmla="*/ 5609047 h 5687273"/>
              <a:gd name="connsiteX116" fmla="*/ 7514158 w 11243827"/>
              <a:gd name="connsiteY116" fmla="*/ 5607737 h 5687273"/>
              <a:gd name="connsiteX117" fmla="*/ 7502955 w 11243827"/>
              <a:gd name="connsiteY117" fmla="*/ 5610415 h 5687273"/>
              <a:gd name="connsiteX118" fmla="*/ 7466391 w 11243827"/>
              <a:gd name="connsiteY118" fmla="*/ 5605949 h 5687273"/>
              <a:gd name="connsiteX119" fmla="*/ 7433806 w 11243827"/>
              <a:gd name="connsiteY119" fmla="*/ 5604945 h 5687273"/>
              <a:gd name="connsiteX120" fmla="*/ 7412693 w 11243827"/>
              <a:gd name="connsiteY120" fmla="*/ 5607075 h 5687273"/>
              <a:gd name="connsiteX121" fmla="*/ 7407159 w 11243827"/>
              <a:gd name="connsiteY121" fmla="*/ 5605310 h 5687273"/>
              <a:gd name="connsiteX122" fmla="*/ 7385900 w 11243827"/>
              <a:gd name="connsiteY122" fmla="*/ 5604171 h 5687273"/>
              <a:gd name="connsiteX123" fmla="*/ 7375071 w 11243827"/>
              <a:gd name="connsiteY123" fmla="*/ 5606788 h 5687273"/>
              <a:gd name="connsiteX124" fmla="*/ 7364382 w 11243827"/>
              <a:gd name="connsiteY124" fmla="*/ 5600762 h 5687273"/>
              <a:gd name="connsiteX125" fmla="*/ 7361770 w 11243827"/>
              <a:gd name="connsiteY125" fmla="*/ 5596347 h 5687273"/>
              <a:gd name="connsiteX126" fmla="*/ 7346641 w 11243827"/>
              <a:gd name="connsiteY126" fmla="*/ 5598329 h 5687273"/>
              <a:gd name="connsiteX127" fmla="*/ 7334238 w 11243827"/>
              <a:gd name="connsiteY127" fmla="*/ 5594014 h 5687273"/>
              <a:gd name="connsiteX128" fmla="*/ 7323426 w 11243827"/>
              <a:gd name="connsiteY128" fmla="*/ 5596835 h 5687273"/>
              <a:gd name="connsiteX129" fmla="*/ 7318938 w 11243827"/>
              <a:gd name="connsiteY129" fmla="*/ 5596200 h 5687273"/>
              <a:gd name="connsiteX130" fmla="*/ 7307784 w 11243827"/>
              <a:gd name="connsiteY130" fmla="*/ 5594065 h 5687273"/>
              <a:gd name="connsiteX131" fmla="*/ 7288540 w 11243827"/>
              <a:gd name="connsiteY131" fmla="*/ 5589320 h 5687273"/>
              <a:gd name="connsiteX132" fmla="*/ 7282537 w 11243827"/>
              <a:gd name="connsiteY132" fmla="*/ 5588660 h 5687273"/>
              <a:gd name="connsiteX133" fmla="*/ 7269466 w 11243827"/>
              <a:gd name="connsiteY133" fmla="*/ 5581404 h 5687273"/>
              <a:gd name="connsiteX134" fmla="*/ 7244165 w 11243827"/>
              <a:gd name="connsiteY134" fmla="*/ 5575200 h 5687273"/>
              <a:gd name="connsiteX135" fmla="*/ 7199619 w 11243827"/>
              <a:gd name="connsiteY135" fmla="*/ 5553550 h 5687273"/>
              <a:gd name="connsiteX136" fmla="*/ 7173434 w 11243827"/>
              <a:gd name="connsiteY136" fmla="*/ 5543219 h 5687273"/>
              <a:gd name="connsiteX137" fmla="*/ 7155718 w 11243827"/>
              <a:gd name="connsiteY137" fmla="*/ 5533697 h 5687273"/>
              <a:gd name="connsiteX138" fmla="*/ 7103430 w 11243827"/>
              <a:gd name="connsiteY138" fmla="*/ 5520249 h 5687273"/>
              <a:gd name="connsiteX139" fmla="*/ 7013746 w 11243827"/>
              <a:gd name="connsiteY139" fmla="*/ 5502470 h 5687273"/>
              <a:gd name="connsiteX140" fmla="*/ 6995379 w 11243827"/>
              <a:gd name="connsiteY140" fmla="*/ 5497693 h 5687273"/>
              <a:gd name="connsiteX141" fmla="*/ 6982475 w 11243827"/>
              <a:gd name="connsiteY141" fmla="*/ 5489641 h 5687273"/>
              <a:gd name="connsiteX142" fmla="*/ 6981994 w 11243827"/>
              <a:gd name="connsiteY142" fmla="*/ 5484335 h 5687273"/>
              <a:gd name="connsiteX143" fmla="*/ 6972355 w 11243827"/>
              <a:gd name="connsiteY143" fmla="*/ 5481074 h 5687273"/>
              <a:gd name="connsiteX144" fmla="*/ 6970394 w 11243827"/>
              <a:gd name="connsiteY144" fmla="*/ 5479383 h 5687273"/>
              <a:gd name="connsiteX145" fmla="*/ 6958543 w 11243827"/>
              <a:gd name="connsiteY145" fmla="*/ 5470507 h 5687273"/>
              <a:gd name="connsiteX146" fmla="*/ 6918276 w 11243827"/>
              <a:gd name="connsiteY146" fmla="*/ 5472034 h 5687273"/>
              <a:gd name="connsiteX147" fmla="*/ 6881046 w 11243827"/>
              <a:gd name="connsiteY147" fmla="*/ 5457070 h 5687273"/>
              <a:gd name="connsiteX148" fmla="*/ 6752164 w 11243827"/>
              <a:gd name="connsiteY148" fmla="*/ 5425021 h 5687273"/>
              <a:gd name="connsiteX149" fmla="*/ 6724964 w 11243827"/>
              <a:gd name="connsiteY149" fmla="*/ 5414071 h 5687273"/>
              <a:gd name="connsiteX150" fmla="*/ 6683286 w 11243827"/>
              <a:gd name="connsiteY150" fmla="*/ 5405383 h 5687273"/>
              <a:gd name="connsiteX151" fmla="*/ 6644277 w 11243827"/>
              <a:gd name="connsiteY151" fmla="*/ 5429684 h 5687273"/>
              <a:gd name="connsiteX152" fmla="*/ 6532914 w 11243827"/>
              <a:gd name="connsiteY152" fmla="*/ 5431205 h 5687273"/>
              <a:gd name="connsiteX153" fmla="*/ 6307459 w 11243827"/>
              <a:gd name="connsiteY153" fmla="*/ 5467087 h 5687273"/>
              <a:gd name="connsiteX154" fmla="*/ 6196243 w 11243827"/>
              <a:gd name="connsiteY154" fmla="*/ 5515042 h 5687273"/>
              <a:gd name="connsiteX155" fmla="*/ 6099124 w 11243827"/>
              <a:gd name="connsiteY155" fmla="*/ 5516848 h 5687273"/>
              <a:gd name="connsiteX156" fmla="*/ 6016077 w 11243827"/>
              <a:gd name="connsiteY156" fmla="*/ 5528642 h 5687273"/>
              <a:gd name="connsiteX157" fmla="*/ 6004389 w 11243827"/>
              <a:gd name="connsiteY157" fmla="*/ 5531206 h 5687273"/>
              <a:gd name="connsiteX158" fmla="*/ 5933945 w 11243827"/>
              <a:gd name="connsiteY158" fmla="*/ 5538840 h 5687273"/>
              <a:gd name="connsiteX159" fmla="*/ 5883936 w 11243827"/>
              <a:gd name="connsiteY159" fmla="*/ 5553807 h 5687273"/>
              <a:gd name="connsiteX160" fmla="*/ 5798331 w 11243827"/>
              <a:gd name="connsiteY160" fmla="*/ 5564248 h 5687273"/>
              <a:gd name="connsiteX161" fmla="*/ 5712738 w 11243827"/>
              <a:gd name="connsiteY161" fmla="*/ 5573120 h 5687273"/>
              <a:gd name="connsiteX162" fmla="*/ 5681342 w 11243827"/>
              <a:gd name="connsiteY162" fmla="*/ 5575621 h 5687273"/>
              <a:gd name="connsiteX163" fmla="*/ 5627167 w 11243827"/>
              <a:gd name="connsiteY163" fmla="*/ 5583215 h 5687273"/>
              <a:gd name="connsiteX164" fmla="*/ 5591414 w 11243827"/>
              <a:gd name="connsiteY164" fmla="*/ 5587695 h 5687273"/>
              <a:gd name="connsiteX165" fmla="*/ 5583028 w 11243827"/>
              <a:gd name="connsiteY165" fmla="*/ 5580877 h 5687273"/>
              <a:gd name="connsiteX166" fmla="*/ 5549426 w 11243827"/>
              <a:gd name="connsiteY166" fmla="*/ 5582858 h 5687273"/>
              <a:gd name="connsiteX167" fmla="*/ 5519999 w 11243827"/>
              <a:gd name="connsiteY167" fmla="*/ 5592246 h 5687273"/>
              <a:gd name="connsiteX168" fmla="*/ 5480028 w 11243827"/>
              <a:gd name="connsiteY168" fmla="*/ 5597282 h 5687273"/>
              <a:gd name="connsiteX169" fmla="*/ 5456175 w 11243827"/>
              <a:gd name="connsiteY169" fmla="*/ 5600371 h 5687273"/>
              <a:gd name="connsiteX170" fmla="*/ 5388463 w 11243827"/>
              <a:gd name="connsiteY170" fmla="*/ 5602638 h 5687273"/>
              <a:gd name="connsiteX171" fmla="*/ 5265898 w 11243827"/>
              <a:gd name="connsiteY171" fmla="*/ 5591830 h 5687273"/>
              <a:gd name="connsiteX172" fmla="*/ 5231231 w 11243827"/>
              <a:gd name="connsiteY172" fmla="*/ 5592790 h 5687273"/>
              <a:gd name="connsiteX173" fmla="*/ 5226996 w 11243827"/>
              <a:gd name="connsiteY173" fmla="*/ 5595040 h 5687273"/>
              <a:gd name="connsiteX174" fmla="*/ 5175988 w 11243827"/>
              <a:gd name="connsiteY174" fmla="*/ 5588131 h 5687273"/>
              <a:gd name="connsiteX175" fmla="*/ 5107470 w 11243827"/>
              <a:gd name="connsiteY175" fmla="*/ 5594771 h 5687273"/>
              <a:gd name="connsiteX176" fmla="*/ 5027868 w 11243827"/>
              <a:gd name="connsiteY176" fmla="*/ 5605624 h 5687273"/>
              <a:gd name="connsiteX177" fmla="*/ 5007324 w 11243827"/>
              <a:gd name="connsiteY177" fmla="*/ 5609209 h 5687273"/>
              <a:gd name="connsiteX178" fmla="*/ 4952559 w 11243827"/>
              <a:gd name="connsiteY178" fmla="*/ 5611402 h 5687273"/>
              <a:gd name="connsiteX179" fmla="*/ 4826081 w 11243827"/>
              <a:gd name="connsiteY179" fmla="*/ 5616191 h 5687273"/>
              <a:gd name="connsiteX180" fmla="*/ 4823501 w 11243827"/>
              <a:gd name="connsiteY180" fmla="*/ 5619174 h 5687273"/>
              <a:gd name="connsiteX181" fmla="*/ 4813093 w 11243827"/>
              <a:gd name="connsiteY181" fmla="*/ 5620026 h 5687273"/>
              <a:gd name="connsiteX182" fmla="*/ 4810563 w 11243827"/>
              <a:gd name="connsiteY182" fmla="*/ 5620787 h 5687273"/>
              <a:gd name="connsiteX183" fmla="*/ 4795818 w 11243827"/>
              <a:gd name="connsiteY183" fmla="*/ 5624618 h 5687273"/>
              <a:gd name="connsiteX184" fmla="*/ 4758404 w 11243827"/>
              <a:gd name="connsiteY184" fmla="*/ 5619510 h 5687273"/>
              <a:gd name="connsiteX185" fmla="*/ 4717254 w 11243827"/>
              <a:gd name="connsiteY185" fmla="*/ 5624155 h 5687273"/>
              <a:gd name="connsiteX186" fmla="*/ 4591958 w 11243827"/>
              <a:gd name="connsiteY186" fmla="*/ 5624710 h 5687273"/>
              <a:gd name="connsiteX187" fmla="*/ 4476215 w 11243827"/>
              <a:gd name="connsiteY187" fmla="*/ 5628210 h 5687273"/>
              <a:gd name="connsiteX188" fmla="*/ 4425193 w 11243827"/>
              <a:gd name="connsiteY188" fmla="*/ 5627414 h 5687273"/>
              <a:gd name="connsiteX189" fmla="*/ 4383866 w 11243827"/>
              <a:gd name="connsiteY189" fmla="*/ 5626546 h 5687273"/>
              <a:gd name="connsiteX190" fmla="*/ 4385596 w 11243827"/>
              <a:gd name="connsiteY190" fmla="*/ 5634646 h 5687273"/>
              <a:gd name="connsiteX191" fmla="*/ 4360864 w 11243827"/>
              <a:gd name="connsiteY191" fmla="*/ 5641173 h 5687273"/>
              <a:gd name="connsiteX192" fmla="*/ 4328321 w 11243827"/>
              <a:gd name="connsiteY192" fmla="*/ 5626332 h 5687273"/>
              <a:gd name="connsiteX193" fmla="*/ 4309842 w 11243827"/>
              <a:gd name="connsiteY193" fmla="*/ 5626471 h 5687273"/>
              <a:gd name="connsiteX194" fmla="*/ 4277424 w 11243827"/>
              <a:gd name="connsiteY194" fmla="*/ 5631598 h 5687273"/>
              <a:gd name="connsiteX195" fmla="*/ 4266627 w 11243827"/>
              <a:gd name="connsiteY195" fmla="*/ 5633969 h 5687273"/>
              <a:gd name="connsiteX196" fmla="*/ 4185525 w 11243827"/>
              <a:gd name="connsiteY196" fmla="*/ 5617508 h 5687273"/>
              <a:gd name="connsiteX197" fmla="*/ 4177617 w 11243827"/>
              <a:gd name="connsiteY197" fmla="*/ 5610903 h 5687273"/>
              <a:gd name="connsiteX198" fmla="*/ 4136948 w 11243827"/>
              <a:gd name="connsiteY198" fmla="*/ 5608031 h 5687273"/>
              <a:gd name="connsiteX199" fmla="*/ 4132323 w 11243827"/>
              <a:gd name="connsiteY199" fmla="*/ 5609784 h 5687273"/>
              <a:gd name="connsiteX200" fmla="*/ 4098620 w 11243827"/>
              <a:gd name="connsiteY200" fmla="*/ 5599672 h 5687273"/>
              <a:gd name="connsiteX201" fmla="*/ 3963475 w 11243827"/>
              <a:gd name="connsiteY201" fmla="*/ 5581841 h 5687273"/>
              <a:gd name="connsiteX202" fmla="*/ 3703613 w 11243827"/>
              <a:gd name="connsiteY202" fmla="*/ 5572482 h 5687273"/>
              <a:gd name="connsiteX203" fmla="*/ 3432987 w 11243827"/>
              <a:gd name="connsiteY203" fmla="*/ 5545768 h 5687273"/>
              <a:gd name="connsiteX204" fmla="*/ 3176381 w 11243827"/>
              <a:gd name="connsiteY204" fmla="*/ 5556110 h 5687273"/>
              <a:gd name="connsiteX205" fmla="*/ 2710156 w 11243827"/>
              <a:gd name="connsiteY205" fmla="*/ 5527517 h 5687273"/>
              <a:gd name="connsiteX206" fmla="*/ 2550206 w 11243827"/>
              <a:gd name="connsiteY206" fmla="*/ 5524958 h 5687273"/>
              <a:gd name="connsiteX207" fmla="*/ 2443041 w 11243827"/>
              <a:gd name="connsiteY207" fmla="*/ 5523990 h 5687273"/>
              <a:gd name="connsiteX208" fmla="*/ 2435613 w 11243827"/>
              <a:gd name="connsiteY208" fmla="*/ 5526704 h 5687273"/>
              <a:gd name="connsiteX209" fmla="*/ 2405682 w 11243827"/>
              <a:gd name="connsiteY209" fmla="*/ 5528307 h 5687273"/>
              <a:gd name="connsiteX210" fmla="*/ 2397487 w 11243827"/>
              <a:gd name="connsiteY210" fmla="*/ 5540337 h 5687273"/>
              <a:gd name="connsiteX211" fmla="*/ 2297454 w 11243827"/>
              <a:gd name="connsiteY211" fmla="*/ 5550765 h 5687273"/>
              <a:gd name="connsiteX212" fmla="*/ 2056700 w 11243827"/>
              <a:gd name="connsiteY212" fmla="*/ 5555489 h 5687273"/>
              <a:gd name="connsiteX213" fmla="*/ 1878530 w 11243827"/>
              <a:gd name="connsiteY213" fmla="*/ 5535330 h 5687273"/>
              <a:gd name="connsiteX214" fmla="*/ 1859292 w 11243827"/>
              <a:gd name="connsiteY214" fmla="*/ 5535461 h 5687273"/>
              <a:gd name="connsiteX215" fmla="*/ 1835626 w 11243827"/>
              <a:gd name="connsiteY215" fmla="*/ 5533793 h 5687273"/>
              <a:gd name="connsiteX216" fmla="*/ 1798939 w 11243827"/>
              <a:gd name="connsiteY216" fmla="*/ 5540285 h 5687273"/>
              <a:gd name="connsiteX217" fmla="*/ 1779046 w 11243827"/>
              <a:gd name="connsiteY217" fmla="*/ 5549949 h 5687273"/>
              <a:gd name="connsiteX218" fmla="*/ 1772421 w 11243827"/>
              <a:gd name="connsiteY218" fmla="*/ 5549018 h 5687273"/>
              <a:gd name="connsiteX219" fmla="*/ 1772052 w 11243827"/>
              <a:gd name="connsiteY219" fmla="*/ 5545689 h 5687273"/>
              <a:gd name="connsiteX220" fmla="*/ 1711543 w 11243827"/>
              <a:gd name="connsiteY220" fmla="*/ 5534558 h 5687273"/>
              <a:gd name="connsiteX221" fmla="*/ 1698891 w 11243827"/>
              <a:gd name="connsiteY221" fmla="*/ 5513187 h 5687273"/>
              <a:gd name="connsiteX222" fmla="*/ 1538763 w 11243827"/>
              <a:gd name="connsiteY222" fmla="*/ 5482781 h 5687273"/>
              <a:gd name="connsiteX223" fmla="*/ 1501533 w 11243827"/>
              <a:gd name="connsiteY223" fmla="*/ 5467817 h 5687273"/>
              <a:gd name="connsiteX224" fmla="*/ 1461266 w 11243827"/>
              <a:gd name="connsiteY224" fmla="*/ 5469343 h 5687273"/>
              <a:gd name="connsiteX225" fmla="*/ 1449415 w 11243827"/>
              <a:gd name="connsiteY225" fmla="*/ 5460467 h 5687273"/>
              <a:gd name="connsiteX226" fmla="*/ 1447454 w 11243827"/>
              <a:gd name="connsiteY226" fmla="*/ 5458776 h 5687273"/>
              <a:gd name="connsiteX227" fmla="*/ 1437814 w 11243827"/>
              <a:gd name="connsiteY227" fmla="*/ 5455515 h 5687273"/>
              <a:gd name="connsiteX228" fmla="*/ 1437334 w 11243827"/>
              <a:gd name="connsiteY228" fmla="*/ 5450209 h 5687273"/>
              <a:gd name="connsiteX229" fmla="*/ 1424429 w 11243827"/>
              <a:gd name="connsiteY229" fmla="*/ 5442157 h 5687273"/>
              <a:gd name="connsiteX230" fmla="*/ 1406063 w 11243827"/>
              <a:gd name="connsiteY230" fmla="*/ 5437380 h 5687273"/>
              <a:gd name="connsiteX231" fmla="*/ 1316379 w 11243827"/>
              <a:gd name="connsiteY231" fmla="*/ 5419601 h 5687273"/>
              <a:gd name="connsiteX232" fmla="*/ 1264090 w 11243827"/>
              <a:gd name="connsiteY232" fmla="*/ 5406153 h 5687273"/>
              <a:gd name="connsiteX233" fmla="*/ 1246374 w 11243827"/>
              <a:gd name="connsiteY233" fmla="*/ 5396631 h 5687273"/>
              <a:gd name="connsiteX234" fmla="*/ 1220190 w 11243827"/>
              <a:gd name="connsiteY234" fmla="*/ 5386301 h 5687273"/>
              <a:gd name="connsiteX235" fmla="*/ 1175643 w 11243827"/>
              <a:gd name="connsiteY235" fmla="*/ 5364651 h 5687273"/>
              <a:gd name="connsiteX236" fmla="*/ 1150342 w 11243827"/>
              <a:gd name="connsiteY236" fmla="*/ 5358447 h 5687273"/>
              <a:gd name="connsiteX237" fmla="*/ 1137272 w 11243827"/>
              <a:gd name="connsiteY237" fmla="*/ 5351191 h 5687273"/>
              <a:gd name="connsiteX238" fmla="*/ 1131268 w 11243827"/>
              <a:gd name="connsiteY238" fmla="*/ 5350530 h 5687273"/>
              <a:gd name="connsiteX239" fmla="*/ 1112024 w 11243827"/>
              <a:gd name="connsiteY239" fmla="*/ 5345786 h 5687273"/>
              <a:gd name="connsiteX240" fmla="*/ 1100870 w 11243827"/>
              <a:gd name="connsiteY240" fmla="*/ 5343651 h 5687273"/>
              <a:gd name="connsiteX241" fmla="*/ 1096383 w 11243827"/>
              <a:gd name="connsiteY241" fmla="*/ 5343015 h 5687273"/>
              <a:gd name="connsiteX242" fmla="*/ 1085571 w 11243827"/>
              <a:gd name="connsiteY242" fmla="*/ 5345836 h 5687273"/>
              <a:gd name="connsiteX243" fmla="*/ 1073168 w 11243827"/>
              <a:gd name="connsiteY243" fmla="*/ 5341521 h 5687273"/>
              <a:gd name="connsiteX244" fmla="*/ 1058039 w 11243827"/>
              <a:gd name="connsiteY244" fmla="*/ 5343504 h 5687273"/>
              <a:gd name="connsiteX245" fmla="*/ 1055426 w 11243827"/>
              <a:gd name="connsiteY245" fmla="*/ 5339088 h 5687273"/>
              <a:gd name="connsiteX246" fmla="*/ 1044738 w 11243827"/>
              <a:gd name="connsiteY246" fmla="*/ 5333063 h 5687273"/>
              <a:gd name="connsiteX247" fmla="*/ 1033909 w 11243827"/>
              <a:gd name="connsiteY247" fmla="*/ 5335680 h 5687273"/>
              <a:gd name="connsiteX248" fmla="*/ 1012649 w 11243827"/>
              <a:gd name="connsiteY248" fmla="*/ 5334541 h 5687273"/>
              <a:gd name="connsiteX249" fmla="*/ 1007115 w 11243827"/>
              <a:gd name="connsiteY249" fmla="*/ 5332775 h 5687273"/>
              <a:gd name="connsiteX250" fmla="*/ 986002 w 11243827"/>
              <a:gd name="connsiteY250" fmla="*/ 5334906 h 5687273"/>
              <a:gd name="connsiteX251" fmla="*/ 953418 w 11243827"/>
              <a:gd name="connsiteY251" fmla="*/ 5333901 h 5687273"/>
              <a:gd name="connsiteX252" fmla="*/ 916854 w 11243827"/>
              <a:gd name="connsiteY252" fmla="*/ 5329435 h 5687273"/>
              <a:gd name="connsiteX253" fmla="*/ 905651 w 11243827"/>
              <a:gd name="connsiteY253" fmla="*/ 5332114 h 5687273"/>
              <a:gd name="connsiteX254" fmla="*/ 836961 w 11243827"/>
              <a:gd name="connsiteY254" fmla="*/ 5330803 h 5687273"/>
              <a:gd name="connsiteX255" fmla="*/ 817627 w 11243827"/>
              <a:gd name="connsiteY255" fmla="*/ 5330580 h 5687273"/>
              <a:gd name="connsiteX256" fmla="*/ 801817 w 11243827"/>
              <a:gd name="connsiteY256" fmla="*/ 5325937 h 5687273"/>
              <a:gd name="connsiteX257" fmla="*/ 798857 w 11243827"/>
              <a:gd name="connsiteY257" fmla="*/ 5320979 h 5687273"/>
              <a:gd name="connsiteX258" fmla="*/ 788354 w 11243827"/>
              <a:gd name="connsiteY258" fmla="*/ 5320143 h 5687273"/>
              <a:gd name="connsiteX259" fmla="*/ 785726 w 11243827"/>
              <a:gd name="connsiteY259" fmla="*/ 5318989 h 5687273"/>
              <a:gd name="connsiteX260" fmla="*/ 770507 w 11243827"/>
              <a:gd name="connsiteY260" fmla="*/ 5313309 h 5687273"/>
              <a:gd name="connsiteX261" fmla="*/ 733810 w 11243827"/>
              <a:gd name="connsiteY261" fmla="*/ 5324286 h 5687273"/>
              <a:gd name="connsiteX262" fmla="*/ 692117 w 11243827"/>
              <a:gd name="connsiteY262" fmla="*/ 5318786 h 5687273"/>
              <a:gd name="connsiteX263" fmla="*/ 528894 w 11243827"/>
              <a:gd name="connsiteY263" fmla="*/ 5327578 h 5687273"/>
              <a:gd name="connsiteX264" fmla="*/ 507005 w 11243827"/>
              <a:gd name="connsiteY264" fmla="*/ 5310149 h 5687273"/>
              <a:gd name="connsiteX265" fmla="*/ 441302 w 11243827"/>
              <a:gd name="connsiteY265" fmla="*/ 5307062 h 5687273"/>
              <a:gd name="connsiteX266" fmla="*/ 336819 w 11243827"/>
              <a:gd name="connsiteY266" fmla="*/ 5336690 h 5687273"/>
              <a:gd name="connsiteX267" fmla="*/ 215763 w 11243827"/>
              <a:gd name="connsiteY267" fmla="*/ 5332575 h 5687273"/>
              <a:gd name="connsiteX268" fmla="*/ 205927 w 11243827"/>
              <a:gd name="connsiteY268" fmla="*/ 5339672 h 5687273"/>
              <a:gd name="connsiteX269" fmla="*/ 194189 w 11243827"/>
              <a:gd name="connsiteY269" fmla="*/ 5343588 h 5687273"/>
              <a:gd name="connsiteX270" fmla="*/ 192552 w 11243827"/>
              <a:gd name="connsiteY270" fmla="*/ 5342845 h 5687273"/>
              <a:gd name="connsiteX271" fmla="*/ 178320 w 11243827"/>
              <a:gd name="connsiteY271" fmla="*/ 5343766 h 5687273"/>
              <a:gd name="connsiteX272" fmla="*/ 175596 w 11243827"/>
              <a:gd name="connsiteY272" fmla="*/ 5346411 h 5687273"/>
              <a:gd name="connsiteX273" fmla="*/ 165951 w 11243827"/>
              <a:gd name="connsiteY273" fmla="*/ 5347808 h 5687273"/>
              <a:gd name="connsiteX274" fmla="*/ 147287 w 11243827"/>
              <a:gd name="connsiteY274" fmla="*/ 5352625 h 5687273"/>
              <a:gd name="connsiteX275" fmla="*/ 143484 w 11243827"/>
              <a:gd name="connsiteY275" fmla="*/ 5351591 h 5687273"/>
              <a:gd name="connsiteX276" fmla="*/ 114847 w 11243827"/>
              <a:gd name="connsiteY276" fmla="*/ 5355844 h 5687273"/>
              <a:gd name="connsiteX277" fmla="*/ 114306 w 11243827"/>
              <a:gd name="connsiteY277" fmla="*/ 5354983 h 5687273"/>
              <a:gd name="connsiteX278" fmla="*/ 105588 w 11243827"/>
              <a:gd name="connsiteY278" fmla="*/ 5352169 h 5687273"/>
              <a:gd name="connsiteX279" fmla="*/ 89264 w 11243827"/>
              <a:gd name="connsiteY279" fmla="*/ 5348886 h 5687273"/>
              <a:gd name="connsiteX280" fmla="*/ 49794 w 11243827"/>
              <a:gd name="connsiteY280" fmla="*/ 5329950 h 5687273"/>
              <a:gd name="connsiteX281" fmla="*/ 19924 w 11243827"/>
              <a:gd name="connsiteY281" fmla="*/ 5334282 h 5687273"/>
              <a:gd name="connsiteX282" fmla="*/ 13819 w 11243827"/>
              <a:gd name="connsiteY282" fmla="*/ 5334653 h 5687273"/>
              <a:gd name="connsiteX283" fmla="*/ 13657 w 11243827"/>
              <a:gd name="connsiteY283" fmla="*/ 5334455 h 5687273"/>
              <a:gd name="connsiteX284" fmla="*/ 7139 w 11243827"/>
              <a:gd name="connsiteY284" fmla="*/ 5334438 h 5687273"/>
              <a:gd name="connsiteX285" fmla="*/ 2684 w 11243827"/>
              <a:gd name="connsiteY285" fmla="*/ 5335333 h 5687273"/>
              <a:gd name="connsiteX286" fmla="*/ 0 w 11243827"/>
              <a:gd name="connsiteY286" fmla="*/ 5335496 h 5687273"/>
              <a:gd name="connsiteX287" fmla="*/ 0 w 11243827"/>
              <a:gd name="connsiteY287" fmla="*/ 10592 h 5687273"/>
              <a:gd name="connsiteX288" fmla="*/ 11243827 w 11243827"/>
              <a:gd name="connsiteY288" fmla="*/ 0 h 56872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257007 w 11243827"/>
              <a:gd name="connsiteY57" fmla="*/ 553718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98891 w 11243827"/>
              <a:gd name="connsiteY221" fmla="*/ 551318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28894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507005 w 11243827"/>
              <a:gd name="connsiteY264" fmla="*/ 5310149 h 5641173"/>
              <a:gd name="connsiteX265" fmla="*/ 441302 w 11243827"/>
              <a:gd name="connsiteY265" fmla="*/ 5307062 h 5641173"/>
              <a:gd name="connsiteX266" fmla="*/ 336819 w 11243827"/>
              <a:gd name="connsiteY266" fmla="*/ 5336690 h 5641173"/>
              <a:gd name="connsiteX267" fmla="*/ 215763 w 11243827"/>
              <a:gd name="connsiteY267" fmla="*/ 5332575 h 5641173"/>
              <a:gd name="connsiteX268" fmla="*/ 205927 w 11243827"/>
              <a:gd name="connsiteY268" fmla="*/ 5339672 h 5641173"/>
              <a:gd name="connsiteX269" fmla="*/ 194189 w 11243827"/>
              <a:gd name="connsiteY269" fmla="*/ 5343588 h 5641173"/>
              <a:gd name="connsiteX270" fmla="*/ 192552 w 11243827"/>
              <a:gd name="connsiteY270" fmla="*/ 5342845 h 5641173"/>
              <a:gd name="connsiteX271" fmla="*/ 178320 w 11243827"/>
              <a:gd name="connsiteY271" fmla="*/ 5343766 h 5641173"/>
              <a:gd name="connsiteX272" fmla="*/ 175596 w 11243827"/>
              <a:gd name="connsiteY272" fmla="*/ 5346411 h 5641173"/>
              <a:gd name="connsiteX273" fmla="*/ 165951 w 11243827"/>
              <a:gd name="connsiteY273" fmla="*/ 5347808 h 5641173"/>
              <a:gd name="connsiteX274" fmla="*/ 147287 w 11243827"/>
              <a:gd name="connsiteY274" fmla="*/ 5352625 h 5641173"/>
              <a:gd name="connsiteX275" fmla="*/ 143484 w 11243827"/>
              <a:gd name="connsiteY275" fmla="*/ 5351591 h 5641173"/>
              <a:gd name="connsiteX276" fmla="*/ 114847 w 11243827"/>
              <a:gd name="connsiteY276" fmla="*/ 5355844 h 5641173"/>
              <a:gd name="connsiteX277" fmla="*/ 114306 w 11243827"/>
              <a:gd name="connsiteY277" fmla="*/ 5354983 h 5641173"/>
              <a:gd name="connsiteX278" fmla="*/ 105588 w 11243827"/>
              <a:gd name="connsiteY278" fmla="*/ 5352169 h 5641173"/>
              <a:gd name="connsiteX279" fmla="*/ 89264 w 11243827"/>
              <a:gd name="connsiteY279" fmla="*/ 5348886 h 5641173"/>
              <a:gd name="connsiteX280" fmla="*/ 49794 w 11243827"/>
              <a:gd name="connsiteY280" fmla="*/ 5329950 h 5641173"/>
              <a:gd name="connsiteX281" fmla="*/ 19924 w 11243827"/>
              <a:gd name="connsiteY281" fmla="*/ 5334282 h 5641173"/>
              <a:gd name="connsiteX282" fmla="*/ 13819 w 11243827"/>
              <a:gd name="connsiteY282" fmla="*/ 5334653 h 5641173"/>
              <a:gd name="connsiteX283" fmla="*/ 13657 w 11243827"/>
              <a:gd name="connsiteY283" fmla="*/ 5334455 h 5641173"/>
              <a:gd name="connsiteX284" fmla="*/ 7139 w 11243827"/>
              <a:gd name="connsiteY284" fmla="*/ 5334438 h 5641173"/>
              <a:gd name="connsiteX285" fmla="*/ 2684 w 11243827"/>
              <a:gd name="connsiteY285" fmla="*/ 5335333 h 5641173"/>
              <a:gd name="connsiteX286" fmla="*/ 0 w 11243827"/>
              <a:gd name="connsiteY286" fmla="*/ 5335496 h 5641173"/>
              <a:gd name="connsiteX287" fmla="*/ 0 w 11243827"/>
              <a:gd name="connsiteY287" fmla="*/ 10592 h 5641173"/>
              <a:gd name="connsiteX288" fmla="*/ 11243827 w 11243827"/>
              <a:gd name="connsiteY288"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15763 w 11243827"/>
              <a:gd name="connsiteY266" fmla="*/ 5332575 h 5641173"/>
              <a:gd name="connsiteX267" fmla="*/ 205927 w 11243827"/>
              <a:gd name="connsiteY267" fmla="*/ 5339672 h 5641173"/>
              <a:gd name="connsiteX268" fmla="*/ 194189 w 11243827"/>
              <a:gd name="connsiteY268" fmla="*/ 5343588 h 5641173"/>
              <a:gd name="connsiteX269" fmla="*/ 192552 w 11243827"/>
              <a:gd name="connsiteY269" fmla="*/ 5342845 h 5641173"/>
              <a:gd name="connsiteX270" fmla="*/ 178320 w 11243827"/>
              <a:gd name="connsiteY270" fmla="*/ 5343766 h 5641173"/>
              <a:gd name="connsiteX271" fmla="*/ 175596 w 11243827"/>
              <a:gd name="connsiteY271" fmla="*/ 5346411 h 5641173"/>
              <a:gd name="connsiteX272" fmla="*/ 165951 w 11243827"/>
              <a:gd name="connsiteY272" fmla="*/ 5347808 h 5641173"/>
              <a:gd name="connsiteX273" fmla="*/ 147287 w 11243827"/>
              <a:gd name="connsiteY273" fmla="*/ 5352625 h 5641173"/>
              <a:gd name="connsiteX274" fmla="*/ 143484 w 11243827"/>
              <a:gd name="connsiteY274" fmla="*/ 5351591 h 5641173"/>
              <a:gd name="connsiteX275" fmla="*/ 114847 w 11243827"/>
              <a:gd name="connsiteY275" fmla="*/ 5355844 h 5641173"/>
              <a:gd name="connsiteX276" fmla="*/ 114306 w 11243827"/>
              <a:gd name="connsiteY276" fmla="*/ 5354983 h 5641173"/>
              <a:gd name="connsiteX277" fmla="*/ 105588 w 11243827"/>
              <a:gd name="connsiteY277" fmla="*/ 5352169 h 5641173"/>
              <a:gd name="connsiteX278" fmla="*/ 89264 w 11243827"/>
              <a:gd name="connsiteY278" fmla="*/ 5348886 h 5641173"/>
              <a:gd name="connsiteX279" fmla="*/ 49794 w 11243827"/>
              <a:gd name="connsiteY279" fmla="*/ 5329950 h 5641173"/>
              <a:gd name="connsiteX280" fmla="*/ 19924 w 11243827"/>
              <a:gd name="connsiteY280" fmla="*/ 5334282 h 5641173"/>
              <a:gd name="connsiteX281" fmla="*/ 13819 w 11243827"/>
              <a:gd name="connsiteY281" fmla="*/ 5334653 h 5641173"/>
              <a:gd name="connsiteX282" fmla="*/ 13657 w 11243827"/>
              <a:gd name="connsiteY282" fmla="*/ 5334455 h 5641173"/>
              <a:gd name="connsiteX283" fmla="*/ 7139 w 11243827"/>
              <a:gd name="connsiteY283" fmla="*/ 5334438 h 5641173"/>
              <a:gd name="connsiteX284" fmla="*/ 2684 w 11243827"/>
              <a:gd name="connsiteY284" fmla="*/ 5335333 h 5641173"/>
              <a:gd name="connsiteX285" fmla="*/ 0 w 11243827"/>
              <a:gd name="connsiteY285" fmla="*/ 5335496 h 5641173"/>
              <a:gd name="connsiteX286" fmla="*/ 0 w 11243827"/>
              <a:gd name="connsiteY286" fmla="*/ 10592 h 5641173"/>
              <a:gd name="connsiteX287" fmla="*/ 11243827 w 11243827"/>
              <a:gd name="connsiteY287"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15763 w 11243827"/>
              <a:gd name="connsiteY266" fmla="*/ 5332575 h 5641173"/>
              <a:gd name="connsiteX267" fmla="*/ 270932 w 11243827"/>
              <a:gd name="connsiteY267" fmla="*/ 5345451 h 5641173"/>
              <a:gd name="connsiteX268" fmla="*/ 194189 w 11243827"/>
              <a:gd name="connsiteY268" fmla="*/ 5343588 h 5641173"/>
              <a:gd name="connsiteX269" fmla="*/ 192552 w 11243827"/>
              <a:gd name="connsiteY269" fmla="*/ 5342845 h 5641173"/>
              <a:gd name="connsiteX270" fmla="*/ 178320 w 11243827"/>
              <a:gd name="connsiteY270" fmla="*/ 5343766 h 5641173"/>
              <a:gd name="connsiteX271" fmla="*/ 175596 w 11243827"/>
              <a:gd name="connsiteY271" fmla="*/ 5346411 h 5641173"/>
              <a:gd name="connsiteX272" fmla="*/ 165951 w 11243827"/>
              <a:gd name="connsiteY272" fmla="*/ 5347808 h 5641173"/>
              <a:gd name="connsiteX273" fmla="*/ 147287 w 11243827"/>
              <a:gd name="connsiteY273" fmla="*/ 5352625 h 5641173"/>
              <a:gd name="connsiteX274" fmla="*/ 143484 w 11243827"/>
              <a:gd name="connsiteY274" fmla="*/ 5351591 h 5641173"/>
              <a:gd name="connsiteX275" fmla="*/ 114847 w 11243827"/>
              <a:gd name="connsiteY275" fmla="*/ 5355844 h 5641173"/>
              <a:gd name="connsiteX276" fmla="*/ 114306 w 11243827"/>
              <a:gd name="connsiteY276" fmla="*/ 5354983 h 5641173"/>
              <a:gd name="connsiteX277" fmla="*/ 105588 w 11243827"/>
              <a:gd name="connsiteY277" fmla="*/ 5352169 h 5641173"/>
              <a:gd name="connsiteX278" fmla="*/ 89264 w 11243827"/>
              <a:gd name="connsiteY278" fmla="*/ 5348886 h 5641173"/>
              <a:gd name="connsiteX279" fmla="*/ 49794 w 11243827"/>
              <a:gd name="connsiteY279" fmla="*/ 5329950 h 5641173"/>
              <a:gd name="connsiteX280" fmla="*/ 19924 w 11243827"/>
              <a:gd name="connsiteY280" fmla="*/ 5334282 h 5641173"/>
              <a:gd name="connsiteX281" fmla="*/ 13819 w 11243827"/>
              <a:gd name="connsiteY281" fmla="*/ 5334653 h 5641173"/>
              <a:gd name="connsiteX282" fmla="*/ 13657 w 11243827"/>
              <a:gd name="connsiteY282" fmla="*/ 5334455 h 5641173"/>
              <a:gd name="connsiteX283" fmla="*/ 7139 w 11243827"/>
              <a:gd name="connsiteY283" fmla="*/ 5334438 h 5641173"/>
              <a:gd name="connsiteX284" fmla="*/ 2684 w 11243827"/>
              <a:gd name="connsiteY284" fmla="*/ 5335333 h 5641173"/>
              <a:gd name="connsiteX285" fmla="*/ 0 w 11243827"/>
              <a:gd name="connsiteY285" fmla="*/ 5335496 h 5641173"/>
              <a:gd name="connsiteX286" fmla="*/ 0 w 11243827"/>
              <a:gd name="connsiteY286" fmla="*/ 10592 h 5641173"/>
              <a:gd name="connsiteX287" fmla="*/ 11243827 w 11243827"/>
              <a:gd name="connsiteY287"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43484 w 11243827"/>
              <a:gd name="connsiteY273" fmla="*/ 5351591 h 5641173"/>
              <a:gd name="connsiteX274" fmla="*/ 114847 w 11243827"/>
              <a:gd name="connsiteY274" fmla="*/ 5355844 h 5641173"/>
              <a:gd name="connsiteX275" fmla="*/ 114306 w 11243827"/>
              <a:gd name="connsiteY275" fmla="*/ 5354983 h 5641173"/>
              <a:gd name="connsiteX276" fmla="*/ 105588 w 11243827"/>
              <a:gd name="connsiteY276" fmla="*/ 5352169 h 5641173"/>
              <a:gd name="connsiteX277" fmla="*/ 89264 w 11243827"/>
              <a:gd name="connsiteY277" fmla="*/ 5348886 h 5641173"/>
              <a:gd name="connsiteX278" fmla="*/ 49794 w 11243827"/>
              <a:gd name="connsiteY278" fmla="*/ 5329950 h 5641173"/>
              <a:gd name="connsiteX279" fmla="*/ 19924 w 11243827"/>
              <a:gd name="connsiteY279" fmla="*/ 5334282 h 5641173"/>
              <a:gd name="connsiteX280" fmla="*/ 13819 w 11243827"/>
              <a:gd name="connsiteY280" fmla="*/ 5334653 h 5641173"/>
              <a:gd name="connsiteX281" fmla="*/ 13657 w 11243827"/>
              <a:gd name="connsiteY281" fmla="*/ 5334455 h 5641173"/>
              <a:gd name="connsiteX282" fmla="*/ 7139 w 11243827"/>
              <a:gd name="connsiteY282" fmla="*/ 5334438 h 5641173"/>
              <a:gd name="connsiteX283" fmla="*/ 2684 w 11243827"/>
              <a:gd name="connsiteY283" fmla="*/ 5335333 h 5641173"/>
              <a:gd name="connsiteX284" fmla="*/ 0 w 11243827"/>
              <a:gd name="connsiteY284" fmla="*/ 5335496 h 5641173"/>
              <a:gd name="connsiteX285" fmla="*/ 0 w 11243827"/>
              <a:gd name="connsiteY285" fmla="*/ 10592 h 5641173"/>
              <a:gd name="connsiteX286" fmla="*/ 11243827 w 11243827"/>
              <a:gd name="connsiteY286"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43484 w 11243827"/>
              <a:gd name="connsiteY273" fmla="*/ 5351591 h 5641173"/>
              <a:gd name="connsiteX274" fmla="*/ 114847 w 11243827"/>
              <a:gd name="connsiteY274" fmla="*/ 5355844 h 5641173"/>
              <a:gd name="connsiteX275" fmla="*/ 114306 w 11243827"/>
              <a:gd name="connsiteY275" fmla="*/ 5354983 h 5641173"/>
              <a:gd name="connsiteX276" fmla="*/ 89264 w 11243827"/>
              <a:gd name="connsiteY276" fmla="*/ 5348886 h 5641173"/>
              <a:gd name="connsiteX277" fmla="*/ 49794 w 11243827"/>
              <a:gd name="connsiteY277" fmla="*/ 5329950 h 5641173"/>
              <a:gd name="connsiteX278" fmla="*/ 19924 w 11243827"/>
              <a:gd name="connsiteY278" fmla="*/ 5334282 h 5641173"/>
              <a:gd name="connsiteX279" fmla="*/ 13819 w 11243827"/>
              <a:gd name="connsiteY279" fmla="*/ 5334653 h 5641173"/>
              <a:gd name="connsiteX280" fmla="*/ 13657 w 11243827"/>
              <a:gd name="connsiteY280" fmla="*/ 5334455 h 5641173"/>
              <a:gd name="connsiteX281" fmla="*/ 7139 w 11243827"/>
              <a:gd name="connsiteY281" fmla="*/ 5334438 h 5641173"/>
              <a:gd name="connsiteX282" fmla="*/ 2684 w 11243827"/>
              <a:gd name="connsiteY282" fmla="*/ 5335333 h 5641173"/>
              <a:gd name="connsiteX283" fmla="*/ 0 w 11243827"/>
              <a:gd name="connsiteY283" fmla="*/ 5335496 h 5641173"/>
              <a:gd name="connsiteX284" fmla="*/ 0 w 11243827"/>
              <a:gd name="connsiteY284" fmla="*/ 10592 h 5641173"/>
              <a:gd name="connsiteX285" fmla="*/ 11243827 w 11243827"/>
              <a:gd name="connsiteY285"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65951 w 11243827"/>
              <a:gd name="connsiteY271" fmla="*/ 5347808 h 5641173"/>
              <a:gd name="connsiteX272" fmla="*/ 147287 w 11243827"/>
              <a:gd name="connsiteY272" fmla="*/ 5352625 h 5641173"/>
              <a:gd name="connsiteX273" fmla="*/ 114847 w 11243827"/>
              <a:gd name="connsiteY273" fmla="*/ 5355844 h 5641173"/>
              <a:gd name="connsiteX274" fmla="*/ 114306 w 11243827"/>
              <a:gd name="connsiteY274" fmla="*/ 5354983 h 5641173"/>
              <a:gd name="connsiteX275" fmla="*/ 89264 w 11243827"/>
              <a:gd name="connsiteY275" fmla="*/ 5348886 h 5641173"/>
              <a:gd name="connsiteX276" fmla="*/ 49794 w 11243827"/>
              <a:gd name="connsiteY276" fmla="*/ 5329950 h 5641173"/>
              <a:gd name="connsiteX277" fmla="*/ 19924 w 11243827"/>
              <a:gd name="connsiteY277" fmla="*/ 5334282 h 5641173"/>
              <a:gd name="connsiteX278" fmla="*/ 13819 w 11243827"/>
              <a:gd name="connsiteY278" fmla="*/ 5334653 h 5641173"/>
              <a:gd name="connsiteX279" fmla="*/ 13657 w 11243827"/>
              <a:gd name="connsiteY279" fmla="*/ 5334455 h 5641173"/>
              <a:gd name="connsiteX280" fmla="*/ 7139 w 11243827"/>
              <a:gd name="connsiteY280" fmla="*/ 5334438 h 5641173"/>
              <a:gd name="connsiteX281" fmla="*/ 2684 w 11243827"/>
              <a:gd name="connsiteY281" fmla="*/ 5335333 h 5641173"/>
              <a:gd name="connsiteX282" fmla="*/ 0 w 11243827"/>
              <a:gd name="connsiteY282" fmla="*/ 5335496 h 5641173"/>
              <a:gd name="connsiteX283" fmla="*/ 0 w 11243827"/>
              <a:gd name="connsiteY283" fmla="*/ 10592 h 5641173"/>
              <a:gd name="connsiteX284" fmla="*/ 11243827 w 11243827"/>
              <a:gd name="connsiteY284"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31268 w 11243827"/>
              <a:gd name="connsiteY238" fmla="*/ 5350530 h 5641173"/>
              <a:gd name="connsiteX239" fmla="*/ 1112024 w 11243827"/>
              <a:gd name="connsiteY239" fmla="*/ 5345786 h 5641173"/>
              <a:gd name="connsiteX240" fmla="*/ 1100870 w 11243827"/>
              <a:gd name="connsiteY240" fmla="*/ 5343651 h 5641173"/>
              <a:gd name="connsiteX241" fmla="*/ 1096383 w 11243827"/>
              <a:gd name="connsiteY241" fmla="*/ 5343015 h 5641173"/>
              <a:gd name="connsiteX242" fmla="*/ 1085571 w 11243827"/>
              <a:gd name="connsiteY242" fmla="*/ 5345836 h 5641173"/>
              <a:gd name="connsiteX243" fmla="*/ 1073168 w 11243827"/>
              <a:gd name="connsiteY243" fmla="*/ 5341521 h 5641173"/>
              <a:gd name="connsiteX244" fmla="*/ 1058039 w 11243827"/>
              <a:gd name="connsiteY244" fmla="*/ 5343504 h 5641173"/>
              <a:gd name="connsiteX245" fmla="*/ 1055426 w 11243827"/>
              <a:gd name="connsiteY245" fmla="*/ 5339088 h 5641173"/>
              <a:gd name="connsiteX246" fmla="*/ 1044738 w 11243827"/>
              <a:gd name="connsiteY246" fmla="*/ 5333063 h 5641173"/>
              <a:gd name="connsiteX247" fmla="*/ 1033909 w 11243827"/>
              <a:gd name="connsiteY247" fmla="*/ 5335680 h 5641173"/>
              <a:gd name="connsiteX248" fmla="*/ 1012649 w 11243827"/>
              <a:gd name="connsiteY248" fmla="*/ 5334541 h 5641173"/>
              <a:gd name="connsiteX249" fmla="*/ 1007115 w 11243827"/>
              <a:gd name="connsiteY249" fmla="*/ 5332775 h 5641173"/>
              <a:gd name="connsiteX250" fmla="*/ 986002 w 11243827"/>
              <a:gd name="connsiteY250" fmla="*/ 5334906 h 5641173"/>
              <a:gd name="connsiteX251" fmla="*/ 953418 w 11243827"/>
              <a:gd name="connsiteY251" fmla="*/ 5333901 h 5641173"/>
              <a:gd name="connsiteX252" fmla="*/ 916854 w 11243827"/>
              <a:gd name="connsiteY252" fmla="*/ 5329435 h 5641173"/>
              <a:gd name="connsiteX253" fmla="*/ 905651 w 11243827"/>
              <a:gd name="connsiteY253" fmla="*/ 5332114 h 5641173"/>
              <a:gd name="connsiteX254" fmla="*/ 836961 w 11243827"/>
              <a:gd name="connsiteY254" fmla="*/ 5330803 h 5641173"/>
              <a:gd name="connsiteX255" fmla="*/ 817627 w 11243827"/>
              <a:gd name="connsiteY255" fmla="*/ 5330580 h 5641173"/>
              <a:gd name="connsiteX256" fmla="*/ 801817 w 11243827"/>
              <a:gd name="connsiteY256" fmla="*/ 5325937 h 5641173"/>
              <a:gd name="connsiteX257" fmla="*/ 798857 w 11243827"/>
              <a:gd name="connsiteY257" fmla="*/ 5320979 h 5641173"/>
              <a:gd name="connsiteX258" fmla="*/ 788354 w 11243827"/>
              <a:gd name="connsiteY258" fmla="*/ 5320143 h 5641173"/>
              <a:gd name="connsiteX259" fmla="*/ 785726 w 11243827"/>
              <a:gd name="connsiteY259" fmla="*/ 5318989 h 5641173"/>
              <a:gd name="connsiteX260" fmla="*/ 770507 w 11243827"/>
              <a:gd name="connsiteY260" fmla="*/ 5313309 h 5641173"/>
              <a:gd name="connsiteX261" fmla="*/ 733810 w 11243827"/>
              <a:gd name="connsiteY261" fmla="*/ 5324286 h 5641173"/>
              <a:gd name="connsiteX262" fmla="*/ 692117 w 11243827"/>
              <a:gd name="connsiteY262" fmla="*/ 5318786 h 5641173"/>
              <a:gd name="connsiteX263" fmla="*/ 574943 w 11243827"/>
              <a:gd name="connsiteY263" fmla="*/ 5327578 h 5641173"/>
              <a:gd name="connsiteX264" fmla="*/ 441302 w 11243827"/>
              <a:gd name="connsiteY264" fmla="*/ 5307062 h 5641173"/>
              <a:gd name="connsiteX265" fmla="*/ 336819 w 11243827"/>
              <a:gd name="connsiteY265" fmla="*/ 5336690 h 5641173"/>
              <a:gd name="connsiteX266" fmla="*/ 270932 w 11243827"/>
              <a:gd name="connsiteY266" fmla="*/ 5345451 h 5641173"/>
              <a:gd name="connsiteX267" fmla="*/ 194189 w 11243827"/>
              <a:gd name="connsiteY267" fmla="*/ 5343588 h 5641173"/>
              <a:gd name="connsiteX268" fmla="*/ 192552 w 11243827"/>
              <a:gd name="connsiteY268" fmla="*/ 5342845 h 5641173"/>
              <a:gd name="connsiteX269" fmla="*/ 178320 w 11243827"/>
              <a:gd name="connsiteY269" fmla="*/ 5343766 h 5641173"/>
              <a:gd name="connsiteX270" fmla="*/ 175596 w 11243827"/>
              <a:gd name="connsiteY270" fmla="*/ 5346411 h 5641173"/>
              <a:gd name="connsiteX271" fmla="*/ 147287 w 11243827"/>
              <a:gd name="connsiteY271" fmla="*/ 5352625 h 5641173"/>
              <a:gd name="connsiteX272" fmla="*/ 114847 w 11243827"/>
              <a:gd name="connsiteY272" fmla="*/ 5355844 h 5641173"/>
              <a:gd name="connsiteX273" fmla="*/ 114306 w 11243827"/>
              <a:gd name="connsiteY273" fmla="*/ 5354983 h 5641173"/>
              <a:gd name="connsiteX274" fmla="*/ 89264 w 11243827"/>
              <a:gd name="connsiteY274" fmla="*/ 5348886 h 5641173"/>
              <a:gd name="connsiteX275" fmla="*/ 49794 w 11243827"/>
              <a:gd name="connsiteY275" fmla="*/ 5329950 h 5641173"/>
              <a:gd name="connsiteX276" fmla="*/ 19924 w 11243827"/>
              <a:gd name="connsiteY276" fmla="*/ 5334282 h 5641173"/>
              <a:gd name="connsiteX277" fmla="*/ 13819 w 11243827"/>
              <a:gd name="connsiteY277" fmla="*/ 5334653 h 5641173"/>
              <a:gd name="connsiteX278" fmla="*/ 13657 w 11243827"/>
              <a:gd name="connsiteY278" fmla="*/ 5334455 h 5641173"/>
              <a:gd name="connsiteX279" fmla="*/ 7139 w 11243827"/>
              <a:gd name="connsiteY279" fmla="*/ 5334438 h 5641173"/>
              <a:gd name="connsiteX280" fmla="*/ 2684 w 11243827"/>
              <a:gd name="connsiteY280" fmla="*/ 5335333 h 5641173"/>
              <a:gd name="connsiteX281" fmla="*/ 0 w 11243827"/>
              <a:gd name="connsiteY281" fmla="*/ 5335496 h 5641173"/>
              <a:gd name="connsiteX282" fmla="*/ 0 w 11243827"/>
              <a:gd name="connsiteY282" fmla="*/ 10592 h 5641173"/>
              <a:gd name="connsiteX283" fmla="*/ 11243827 w 11243827"/>
              <a:gd name="connsiteY283"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37272 w 11243827"/>
              <a:gd name="connsiteY237" fmla="*/ 5351191 h 5641173"/>
              <a:gd name="connsiteX238" fmla="*/ 1112024 w 11243827"/>
              <a:gd name="connsiteY238" fmla="*/ 5345786 h 5641173"/>
              <a:gd name="connsiteX239" fmla="*/ 1100870 w 11243827"/>
              <a:gd name="connsiteY239" fmla="*/ 5343651 h 5641173"/>
              <a:gd name="connsiteX240" fmla="*/ 1096383 w 11243827"/>
              <a:gd name="connsiteY240" fmla="*/ 5343015 h 5641173"/>
              <a:gd name="connsiteX241" fmla="*/ 1085571 w 11243827"/>
              <a:gd name="connsiteY241" fmla="*/ 5345836 h 5641173"/>
              <a:gd name="connsiteX242" fmla="*/ 1073168 w 11243827"/>
              <a:gd name="connsiteY242" fmla="*/ 5341521 h 5641173"/>
              <a:gd name="connsiteX243" fmla="*/ 1058039 w 11243827"/>
              <a:gd name="connsiteY243" fmla="*/ 5343504 h 5641173"/>
              <a:gd name="connsiteX244" fmla="*/ 1055426 w 11243827"/>
              <a:gd name="connsiteY244" fmla="*/ 5339088 h 5641173"/>
              <a:gd name="connsiteX245" fmla="*/ 1044738 w 11243827"/>
              <a:gd name="connsiteY245" fmla="*/ 5333063 h 5641173"/>
              <a:gd name="connsiteX246" fmla="*/ 1033909 w 11243827"/>
              <a:gd name="connsiteY246" fmla="*/ 5335680 h 5641173"/>
              <a:gd name="connsiteX247" fmla="*/ 1012649 w 11243827"/>
              <a:gd name="connsiteY247" fmla="*/ 5334541 h 5641173"/>
              <a:gd name="connsiteX248" fmla="*/ 1007115 w 11243827"/>
              <a:gd name="connsiteY248" fmla="*/ 5332775 h 5641173"/>
              <a:gd name="connsiteX249" fmla="*/ 986002 w 11243827"/>
              <a:gd name="connsiteY249" fmla="*/ 5334906 h 5641173"/>
              <a:gd name="connsiteX250" fmla="*/ 953418 w 11243827"/>
              <a:gd name="connsiteY250" fmla="*/ 5333901 h 5641173"/>
              <a:gd name="connsiteX251" fmla="*/ 916854 w 11243827"/>
              <a:gd name="connsiteY251" fmla="*/ 5329435 h 5641173"/>
              <a:gd name="connsiteX252" fmla="*/ 905651 w 11243827"/>
              <a:gd name="connsiteY252" fmla="*/ 5332114 h 5641173"/>
              <a:gd name="connsiteX253" fmla="*/ 836961 w 11243827"/>
              <a:gd name="connsiteY253" fmla="*/ 5330803 h 5641173"/>
              <a:gd name="connsiteX254" fmla="*/ 817627 w 11243827"/>
              <a:gd name="connsiteY254" fmla="*/ 5330580 h 5641173"/>
              <a:gd name="connsiteX255" fmla="*/ 801817 w 11243827"/>
              <a:gd name="connsiteY255" fmla="*/ 5325937 h 5641173"/>
              <a:gd name="connsiteX256" fmla="*/ 798857 w 11243827"/>
              <a:gd name="connsiteY256" fmla="*/ 5320979 h 5641173"/>
              <a:gd name="connsiteX257" fmla="*/ 788354 w 11243827"/>
              <a:gd name="connsiteY257" fmla="*/ 5320143 h 5641173"/>
              <a:gd name="connsiteX258" fmla="*/ 785726 w 11243827"/>
              <a:gd name="connsiteY258" fmla="*/ 5318989 h 5641173"/>
              <a:gd name="connsiteX259" fmla="*/ 770507 w 11243827"/>
              <a:gd name="connsiteY259" fmla="*/ 5313309 h 5641173"/>
              <a:gd name="connsiteX260" fmla="*/ 733810 w 11243827"/>
              <a:gd name="connsiteY260" fmla="*/ 5324286 h 5641173"/>
              <a:gd name="connsiteX261" fmla="*/ 692117 w 11243827"/>
              <a:gd name="connsiteY261" fmla="*/ 5318786 h 5641173"/>
              <a:gd name="connsiteX262" fmla="*/ 574943 w 11243827"/>
              <a:gd name="connsiteY262" fmla="*/ 5327578 h 5641173"/>
              <a:gd name="connsiteX263" fmla="*/ 441302 w 11243827"/>
              <a:gd name="connsiteY263" fmla="*/ 5307062 h 5641173"/>
              <a:gd name="connsiteX264" fmla="*/ 336819 w 11243827"/>
              <a:gd name="connsiteY264" fmla="*/ 5336690 h 5641173"/>
              <a:gd name="connsiteX265" fmla="*/ 270932 w 11243827"/>
              <a:gd name="connsiteY265" fmla="*/ 5345451 h 5641173"/>
              <a:gd name="connsiteX266" fmla="*/ 194189 w 11243827"/>
              <a:gd name="connsiteY266" fmla="*/ 5343588 h 5641173"/>
              <a:gd name="connsiteX267" fmla="*/ 192552 w 11243827"/>
              <a:gd name="connsiteY267" fmla="*/ 5342845 h 5641173"/>
              <a:gd name="connsiteX268" fmla="*/ 178320 w 11243827"/>
              <a:gd name="connsiteY268" fmla="*/ 5343766 h 5641173"/>
              <a:gd name="connsiteX269" fmla="*/ 175596 w 11243827"/>
              <a:gd name="connsiteY269" fmla="*/ 5346411 h 5641173"/>
              <a:gd name="connsiteX270" fmla="*/ 147287 w 11243827"/>
              <a:gd name="connsiteY270" fmla="*/ 5352625 h 5641173"/>
              <a:gd name="connsiteX271" fmla="*/ 114847 w 11243827"/>
              <a:gd name="connsiteY271" fmla="*/ 5355844 h 5641173"/>
              <a:gd name="connsiteX272" fmla="*/ 114306 w 11243827"/>
              <a:gd name="connsiteY272" fmla="*/ 5354983 h 5641173"/>
              <a:gd name="connsiteX273" fmla="*/ 89264 w 11243827"/>
              <a:gd name="connsiteY273" fmla="*/ 5348886 h 5641173"/>
              <a:gd name="connsiteX274" fmla="*/ 49794 w 11243827"/>
              <a:gd name="connsiteY274" fmla="*/ 5329950 h 5641173"/>
              <a:gd name="connsiteX275" fmla="*/ 19924 w 11243827"/>
              <a:gd name="connsiteY275" fmla="*/ 5334282 h 5641173"/>
              <a:gd name="connsiteX276" fmla="*/ 13819 w 11243827"/>
              <a:gd name="connsiteY276" fmla="*/ 5334653 h 5641173"/>
              <a:gd name="connsiteX277" fmla="*/ 13657 w 11243827"/>
              <a:gd name="connsiteY277" fmla="*/ 5334455 h 5641173"/>
              <a:gd name="connsiteX278" fmla="*/ 7139 w 11243827"/>
              <a:gd name="connsiteY278" fmla="*/ 5334438 h 5641173"/>
              <a:gd name="connsiteX279" fmla="*/ 2684 w 11243827"/>
              <a:gd name="connsiteY279" fmla="*/ 5335333 h 5641173"/>
              <a:gd name="connsiteX280" fmla="*/ 0 w 11243827"/>
              <a:gd name="connsiteY280" fmla="*/ 5335496 h 5641173"/>
              <a:gd name="connsiteX281" fmla="*/ 0 w 11243827"/>
              <a:gd name="connsiteY281" fmla="*/ 10592 h 5641173"/>
              <a:gd name="connsiteX282" fmla="*/ 11243827 w 11243827"/>
              <a:gd name="connsiteY282"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45836 h 5641173"/>
              <a:gd name="connsiteX241" fmla="*/ 1073168 w 11243827"/>
              <a:gd name="connsiteY241" fmla="*/ 5341521 h 5641173"/>
              <a:gd name="connsiteX242" fmla="*/ 1058039 w 11243827"/>
              <a:gd name="connsiteY242" fmla="*/ 5343504 h 5641173"/>
              <a:gd name="connsiteX243" fmla="*/ 1055426 w 11243827"/>
              <a:gd name="connsiteY243" fmla="*/ 5339088 h 5641173"/>
              <a:gd name="connsiteX244" fmla="*/ 1044738 w 11243827"/>
              <a:gd name="connsiteY244" fmla="*/ 5333063 h 5641173"/>
              <a:gd name="connsiteX245" fmla="*/ 1033909 w 11243827"/>
              <a:gd name="connsiteY245" fmla="*/ 5335680 h 5641173"/>
              <a:gd name="connsiteX246" fmla="*/ 1012649 w 11243827"/>
              <a:gd name="connsiteY246" fmla="*/ 5334541 h 5641173"/>
              <a:gd name="connsiteX247" fmla="*/ 1007115 w 11243827"/>
              <a:gd name="connsiteY247" fmla="*/ 5332775 h 5641173"/>
              <a:gd name="connsiteX248" fmla="*/ 986002 w 11243827"/>
              <a:gd name="connsiteY248" fmla="*/ 5334906 h 5641173"/>
              <a:gd name="connsiteX249" fmla="*/ 953418 w 11243827"/>
              <a:gd name="connsiteY249" fmla="*/ 5333901 h 5641173"/>
              <a:gd name="connsiteX250" fmla="*/ 916854 w 11243827"/>
              <a:gd name="connsiteY250" fmla="*/ 5329435 h 5641173"/>
              <a:gd name="connsiteX251" fmla="*/ 905651 w 11243827"/>
              <a:gd name="connsiteY251" fmla="*/ 5332114 h 5641173"/>
              <a:gd name="connsiteX252" fmla="*/ 836961 w 11243827"/>
              <a:gd name="connsiteY252" fmla="*/ 5330803 h 5641173"/>
              <a:gd name="connsiteX253" fmla="*/ 817627 w 11243827"/>
              <a:gd name="connsiteY253" fmla="*/ 5330580 h 5641173"/>
              <a:gd name="connsiteX254" fmla="*/ 801817 w 11243827"/>
              <a:gd name="connsiteY254" fmla="*/ 5325937 h 5641173"/>
              <a:gd name="connsiteX255" fmla="*/ 798857 w 11243827"/>
              <a:gd name="connsiteY255" fmla="*/ 5320979 h 5641173"/>
              <a:gd name="connsiteX256" fmla="*/ 788354 w 11243827"/>
              <a:gd name="connsiteY256" fmla="*/ 5320143 h 5641173"/>
              <a:gd name="connsiteX257" fmla="*/ 785726 w 11243827"/>
              <a:gd name="connsiteY257" fmla="*/ 5318989 h 5641173"/>
              <a:gd name="connsiteX258" fmla="*/ 770507 w 11243827"/>
              <a:gd name="connsiteY258" fmla="*/ 5313309 h 5641173"/>
              <a:gd name="connsiteX259" fmla="*/ 733810 w 11243827"/>
              <a:gd name="connsiteY259" fmla="*/ 5324286 h 5641173"/>
              <a:gd name="connsiteX260" fmla="*/ 692117 w 11243827"/>
              <a:gd name="connsiteY260" fmla="*/ 5318786 h 5641173"/>
              <a:gd name="connsiteX261" fmla="*/ 574943 w 11243827"/>
              <a:gd name="connsiteY261" fmla="*/ 5327578 h 5641173"/>
              <a:gd name="connsiteX262" fmla="*/ 441302 w 11243827"/>
              <a:gd name="connsiteY262" fmla="*/ 5307062 h 5641173"/>
              <a:gd name="connsiteX263" fmla="*/ 336819 w 11243827"/>
              <a:gd name="connsiteY263" fmla="*/ 5336690 h 5641173"/>
              <a:gd name="connsiteX264" fmla="*/ 270932 w 11243827"/>
              <a:gd name="connsiteY264" fmla="*/ 5345451 h 5641173"/>
              <a:gd name="connsiteX265" fmla="*/ 194189 w 11243827"/>
              <a:gd name="connsiteY265" fmla="*/ 5343588 h 5641173"/>
              <a:gd name="connsiteX266" fmla="*/ 192552 w 11243827"/>
              <a:gd name="connsiteY266" fmla="*/ 5342845 h 5641173"/>
              <a:gd name="connsiteX267" fmla="*/ 178320 w 11243827"/>
              <a:gd name="connsiteY267" fmla="*/ 5343766 h 5641173"/>
              <a:gd name="connsiteX268" fmla="*/ 175596 w 11243827"/>
              <a:gd name="connsiteY268" fmla="*/ 5346411 h 5641173"/>
              <a:gd name="connsiteX269" fmla="*/ 147287 w 11243827"/>
              <a:gd name="connsiteY269" fmla="*/ 5352625 h 5641173"/>
              <a:gd name="connsiteX270" fmla="*/ 114847 w 11243827"/>
              <a:gd name="connsiteY270" fmla="*/ 5355844 h 5641173"/>
              <a:gd name="connsiteX271" fmla="*/ 114306 w 11243827"/>
              <a:gd name="connsiteY271" fmla="*/ 5354983 h 5641173"/>
              <a:gd name="connsiteX272" fmla="*/ 89264 w 11243827"/>
              <a:gd name="connsiteY272" fmla="*/ 5348886 h 5641173"/>
              <a:gd name="connsiteX273" fmla="*/ 49794 w 11243827"/>
              <a:gd name="connsiteY273" fmla="*/ 5329950 h 5641173"/>
              <a:gd name="connsiteX274" fmla="*/ 19924 w 11243827"/>
              <a:gd name="connsiteY274" fmla="*/ 5334282 h 5641173"/>
              <a:gd name="connsiteX275" fmla="*/ 13819 w 11243827"/>
              <a:gd name="connsiteY275" fmla="*/ 5334653 h 5641173"/>
              <a:gd name="connsiteX276" fmla="*/ 13657 w 11243827"/>
              <a:gd name="connsiteY276" fmla="*/ 5334455 h 5641173"/>
              <a:gd name="connsiteX277" fmla="*/ 7139 w 11243827"/>
              <a:gd name="connsiteY277" fmla="*/ 5334438 h 5641173"/>
              <a:gd name="connsiteX278" fmla="*/ 2684 w 11243827"/>
              <a:gd name="connsiteY278" fmla="*/ 5335333 h 5641173"/>
              <a:gd name="connsiteX279" fmla="*/ 0 w 11243827"/>
              <a:gd name="connsiteY279" fmla="*/ 5335496 h 5641173"/>
              <a:gd name="connsiteX280" fmla="*/ 0 w 11243827"/>
              <a:gd name="connsiteY280" fmla="*/ 10592 h 5641173"/>
              <a:gd name="connsiteX281" fmla="*/ 11243827 w 11243827"/>
              <a:gd name="connsiteY281"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45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6002 w 11243827"/>
              <a:gd name="connsiteY247" fmla="*/ 5334906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6002 w 11243827"/>
              <a:gd name="connsiteY247" fmla="*/ 5334906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7447 w 11243827"/>
              <a:gd name="connsiteY247" fmla="*/ 5346462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6961 w 11243827"/>
              <a:gd name="connsiteY251" fmla="*/ 5330803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85571 w 11243827"/>
              <a:gd name="connsiteY240" fmla="*/ 5358836 h 5641173"/>
              <a:gd name="connsiteX241" fmla="*/ 1058039 w 11243827"/>
              <a:gd name="connsiteY241" fmla="*/ 5343504 h 5641173"/>
              <a:gd name="connsiteX242" fmla="*/ 1055426 w 11243827"/>
              <a:gd name="connsiteY242" fmla="*/ 5339088 h 5641173"/>
              <a:gd name="connsiteX243" fmla="*/ 1044738 w 11243827"/>
              <a:gd name="connsiteY243" fmla="*/ 5333063 h 5641173"/>
              <a:gd name="connsiteX244" fmla="*/ 1033909 w 11243827"/>
              <a:gd name="connsiteY244" fmla="*/ 5335680 h 5641173"/>
              <a:gd name="connsiteX245" fmla="*/ 1012649 w 11243827"/>
              <a:gd name="connsiteY245" fmla="*/ 5334541 h 5641173"/>
              <a:gd name="connsiteX246" fmla="*/ 1007115 w 11243827"/>
              <a:gd name="connsiteY246" fmla="*/ 5332775 h 5641173"/>
              <a:gd name="connsiteX247" fmla="*/ 987447 w 11243827"/>
              <a:gd name="connsiteY247" fmla="*/ 5346462 h 5641173"/>
              <a:gd name="connsiteX248" fmla="*/ 953418 w 11243827"/>
              <a:gd name="connsiteY248" fmla="*/ 5333901 h 5641173"/>
              <a:gd name="connsiteX249" fmla="*/ 916854 w 11243827"/>
              <a:gd name="connsiteY249" fmla="*/ 5329435 h 5641173"/>
              <a:gd name="connsiteX250" fmla="*/ 905651 w 11243827"/>
              <a:gd name="connsiteY250" fmla="*/ 5332114 h 5641173"/>
              <a:gd name="connsiteX251" fmla="*/ 838405 w 11243827"/>
              <a:gd name="connsiteY251" fmla="*/ 5339470 h 5641173"/>
              <a:gd name="connsiteX252" fmla="*/ 817627 w 11243827"/>
              <a:gd name="connsiteY252" fmla="*/ 5330580 h 5641173"/>
              <a:gd name="connsiteX253" fmla="*/ 801817 w 11243827"/>
              <a:gd name="connsiteY253" fmla="*/ 5325937 h 5641173"/>
              <a:gd name="connsiteX254" fmla="*/ 798857 w 11243827"/>
              <a:gd name="connsiteY254" fmla="*/ 5320979 h 5641173"/>
              <a:gd name="connsiteX255" fmla="*/ 788354 w 11243827"/>
              <a:gd name="connsiteY255" fmla="*/ 5320143 h 5641173"/>
              <a:gd name="connsiteX256" fmla="*/ 785726 w 11243827"/>
              <a:gd name="connsiteY256" fmla="*/ 5318989 h 5641173"/>
              <a:gd name="connsiteX257" fmla="*/ 770507 w 11243827"/>
              <a:gd name="connsiteY257" fmla="*/ 5313309 h 5641173"/>
              <a:gd name="connsiteX258" fmla="*/ 733810 w 11243827"/>
              <a:gd name="connsiteY258" fmla="*/ 5324286 h 5641173"/>
              <a:gd name="connsiteX259" fmla="*/ 692117 w 11243827"/>
              <a:gd name="connsiteY259" fmla="*/ 5318786 h 5641173"/>
              <a:gd name="connsiteX260" fmla="*/ 574943 w 11243827"/>
              <a:gd name="connsiteY260" fmla="*/ 5327578 h 5641173"/>
              <a:gd name="connsiteX261" fmla="*/ 441302 w 11243827"/>
              <a:gd name="connsiteY261" fmla="*/ 5307062 h 5641173"/>
              <a:gd name="connsiteX262" fmla="*/ 336819 w 11243827"/>
              <a:gd name="connsiteY262" fmla="*/ 5336690 h 5641173"/>
              <a:gd name="connsiteX263" fmla="*/ 270932 w 11243827"/>
              <a:gd name="connsiteY263" fmla="*/ 5345451 h 5641173"/>
              <a:gd name="connsiteX264" fmla="*/ 194189 w 11243827"/>
              <a:gd name="connsiteY264" fmla="*/ 5343588 h 5641173"/>
              <a:gd name="connsiteX265" fmla="*/ 192552 w 11243827"/>
              <a:gd name="connsiteY265" fmla="*/ 5342845 h 5641173"/>
              <a:gd name="connsiteX266" fmla="*/ 178320 w 11243827"/>
              <a:gd name="connsiteY266" fmla="*/ 5343766 h 5641173"/>
              <a:gd name="connsiteX267" fmla="*/ 175596 w 11243827"/>
              <a:gd name="connsiteY267" fmla="*/ 5346411 h 5641173"/>
              <a:gd name="connsiteX268" fmla="*/ 147287 w 11243827"/>
              <a:gd name="connsiteY268" fmla="*/ 5352625 h 5641173"/>
              <a:gd name="connsiteX269" fmla="*/ 114847 w 11243827"/>
              <a:gd name="connsiteY269" fmla="*/ 5355844 h 5641173"/>
              <a:gd name="connsiteX270" fmla="*/ 114306 w 11243827"/>
              <a:gd name="connsiteY270" fmla="*/ 5354983 h 5641173"/>
              <a:gd name="connsiteX271" fmla="*/ 89264 w 11243827"/>
              <a:gd name="connsiteY271" fmla="*/ 5348886 h 5641173"/>
              <a:gd name="connsiteX272" fmla="*/ 49794 w 11243827"/>
              <a:gd name="connsiteY272" fmla="*/ 5329950 h 5641173"/>
              <a:gd name="connsiteX273" fmla="*/ 19924 w 11243827"/>
              <a:gd name="connsiteY273" fmla="*/ 5334282 h 5641173"/>
              <a:gd name="connsiteX274" fmla="*/ 13819 w 11243827"/>
              <a:gd name="connsiteY274" fmla="*/ 5334653 h 5641173"/>
              <a:gd name="connsiteX275" fmla="*/ 13657 w 11243827"/>
              <a:gd name="connsiteY275" fmla="*/ 5334455 h 5641173"/>
              <a:gd name="connsiteX276" fmla="*/ 7139 w 11243827"/>
              <a:gd name="connsiteY276" fmla="*/ 5334438 h 5641173"/>
              <a:gd name="connsiteX277" fmla="*/ 2684 w 11243827"/>
              <a:gd name="connsiteY277" fmla="*/ 5335333 h 5641173"/>
              <a:gd name="connsiteX278" fmla="*/ 0 w 11243827"/>
              <a:gd name="connsiteY278" fmla="*/ 5335496 h 5641173"/>
              <a:gd name="connsiteX279" fmla="*/ 0 w 11243827"/>
              <a:gd name="connsiteY279" fmla="*/ 10592 h 5641173"/>
              <a:gd name="connsiteX280" fmla="*/ 11243827 w 11243827"/>
              <a:gd name="connsiteY280"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05383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32830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001571 h 5641173"/>
              <a:gd name="connsiteX3" fmla="*/ 11243827 w 11243827"/>
              <a:gd name="connsiteY3" fmla="*/ 5209610 h 5641173"/>
              <a:gd name="connsiteX4" fmla="*/ 11240675 w 11243827"/>
              <a:gd name="connsiteY4" fmla="*/ 5210442 h 5641173"/>
              <a:gd name="connsiteX5" fmla="*/ 11179959 w 11243827"/>
              <a:gd name="connsiteY5" fmla="*/ 5221199 h 5641173"/>
              <a:gd name="connsiteX6" fmla="*/ 11105493 w 11243827"/>
              <a:gd name="connsiteY6" fmla="*/ 5259905 h 5641173"/>
              <a:gd name="connsiteX7" fmla="*/ 11078640 w 11243827"/>
              <a:gd name="connsiteY7" fmla="*/ 5263531 h 5641173"/>
              <a:gd name="connsiteX8" fmla="*/ 11079616 w 11243827"/>
              <a:gd name="connsiteY8" fmla="*/ 5270380 h 5641173"/>
              <a:gd name="connsiteX9" fmla="*/ 11069641 w 11243827"/>
              <a:gd name="connsiteY9" fmla="*/ 5270884 h 5641173"/>
              <a:gd name="connsiteX10" fmla="*/ 11047377 w 11243827"/>
              <a:gd name="connsiteY10" fmla="*/ 5271051 h 5641173"/>
              <a:gd name="connsiteX11" fmla="*/ 10980705 w 11243827"/>
              <a:gd name="connsiteY11" fmla="*/ 5272951 h 5641173"/>
              <a:gd name="connsiteX12" fmla="*/ 10962514 w 11243827"/>
              <a:gd name="connsiteY12" fmla="*/ 5286084 h 5641173"/>
              <a:gd name="connsiteX13" fmla="*/ 10945307 w 11243827"/>
              <a:gd name="connsiteY13" fmla="*/ 5286290 h 5641173"/>
              <a:gd name="connsiteX14" fmla="*/ 10845516 w 11243827"/>
              <a:gd name="connsiteY14" fmla="*/ 5303894 h 5641173"/>
              <a:gd name="connsiteX15" fmla="*/ 10831795 w 11243827"/>
              <a:gd name="connsiteY15" fmla="*/ 5305210 h 5641173"/>
              <a:gd name="connsiteX16" fmla="*/ 10824365 w 11243827"/>
              <a:gd name="connsiteY16" fmla="*/ 5311111 h 5641173"/>
              <a:gd name="connsiteX17" fmla="*/ 10797756 w 11243827"/>
              <a:gd name="connsiteY17" fmla="*/ 5312285 h 5641173"/>
              <a:gd name="connsiteX18" fmla="*/ 10796525 w 11243827"/>
              <a:gd name="connsiteY18" fmla="*/ 5315645 h 5641173"/>
              <a:gd name="connsiteX19" fmla="*/ 10709063 w 11243827"/>
              <a:gd name="connsiteY19" fmla="*/ 5344492 h 5641173"/>
              <a:gd name="connsiteX20" fmla="*/ 10694078 w 11243827"/>
              <a:gd name="connsiteY20" fmla="*/ 5349258 h 5641173"/>
              <a:gd name="connsiteX21" fmla="*/ 10681131 w 11243827"/>
              <a:gd name="connsiteY21" fmla="*/ 5347812 h 5641173"/>
              <a:gd name="connsiteX22" fmla="*/ 10609448 w 11243827"/>
              <a:gd name="connsiteY22" fmla="*/ 5351931 h 5641173"/>
              <a:gd name="connsiteX23" fmla="*/ 10592397 w 11243827"/>
              <a:gd name="connsiteY23" fmla="*/ 5349402 h 5641173"/>
              <a:gd name="connsiteX24" fmla="*/ 10585227 w 11243827"/>
              <a:gd name="connsiteY24" fmla="*/ 5344063 h 5641173"/>
              <a:gd name="connsiteX25" fmla="*/ 10557472 w 11243827"/>
              <a:gd name="connsiteY25" fmla="*/ 5354151 h 5641173"/>
              <a:gd name="connsiteX26" fmla="*/ 10514646 w 11243827"/>
              <a:gd name="connsiteY26" fmla="*/ 5361064 h 5641173"/>
              <a:gd name="connsiteX27" fmla="*/ 10494292 w 11243827"/>
              <a:gd name="connsiteY27" fmla="*/ 5366054 h 5641173"/>
              <a:gd name="connsiteX28" fmla="*/ 10477869 w 11243827"/>
              <a:gd name="connsiteY28" fmla="*/ 5363025 h 5641173"/>
              <a:gd name="connsiteX29" fmla="*/ 10384411 w 11243827"/>
              <a:gd name="connsiteY29" fmla="*/ 5362257 h 5641173"/>
              <a:gd name="connsiteX30" fmla="*/ 10362921 w 11243827"/>
              <a:gd name="connsiteY30" fmla="*/ 5357444 h 5641173"/>
              <a:gd name="connsiteX31" fmla="*/ 10352736 w 11243827"/>
              <a:gd name="connsiteY31" fmla="*/ 5347851 h 5641173"/>
              <a:gd name="connsiteX32" fmla="*/ 10344754 w 11243827"/>
              <a:gd name="connsiteY32" fmla="*/ 5351272 h 5641173"/>
              <a:gd name="connsiteX33" fmla="*/ 10288226 w 11243827"/>
              <a:gd name="connsiteY33" fmla="*/ 5351613 h 5641173"/>
              <a:gd name="connsiteX34" fmla="*/ 10251350 w 11243827"/>
              <a:gd name="connsiteY34" fmla="*/ 5352711 h 5641173"/>
              <a:gd name="connsiteX35" fmla="*/ 10249108 w 11243827"/>
              <a:gd name="connsiteY35" fmla="*/ 5365881 h 5641173"/>
              <a:gd name="connsiteX36" fmla="*/ 10216272 w 11243827"/>
              <a:gd name="connsiteY36" fmla="*/ 5370573 h 5641173"/>
              <a:gd name="connsiteX37" fmla="*/ 10181278 w 11243827"/>
              <a:gd name="connsiteY37" fmla="*/ 5362119 h 5641173"/>
              <a:gd name="connsiteX38" fmla="*/ 10140033 w 11243827"/>
              <a:gd name="connsiteY38" fmla="*/ 5363304 h 5641173"/>
              <a:gd name="connsiteX39" fmla="*/ 10115353 w 11243827"/>
              <a:gd name="connsiteY39" fmla="*/ 5363869 h 5641173"/>
              <a:gd name="connsiteX40" fmla="*/ 10050578 w 11243827"/>
              <a:gd name="connsiteY40" fmla="*/ 5376153 h 5641173"/>
              <a:gd name="connsiteX41" fmla="*/ 9945478 w 11243827"/>
              <a:gd name="connsiteY41" fmla="*/ 5422859 h 5641173"/>
              <a:gd name="connsiteX42" fmla="*/ 9912481 w 11243827"/>
              <a:gd name="connsiteY42" fmla="*/ 5429477 h 5641173"/>
              <a:gd name="connsiteX43" fmla="*/ 9906713 w 11243827"/>
              <a:gd name="connsiteY43" fmla="*/ 5426784 h 5641173"/>
              <a:gd name="connsiteX44" fmla="*/ 9742436 w 11243827"/>
              <a:gd name="connsiteY44" fmla="*/ 5454834 h 5641173"/>
              <a:gd name="connsiteX45" fmla="*/ 9713044 w 11243827"/>
              <a:gd name="connsiteY45" fmla="*/ 5456476 h 5641173"/>
              <a:gd name="connsiteX46" fmla="*/ 9691033 w 11243827"/>
              <a:gd name="connsiteY46" fmla="*/ 5455451 h 5641173"/>
              <a:gd name="connsiteX47" fmla="*/ 9638355 w 11243827"/>
              <a:gd name="connsiteY47" fmla="*/ 5464794 h 5641173"/>
              <a:gd name="connsiteX48" fmla="*/ 9552434 w 11243827"/>
              <a:gd name="connsiteY48" fmla="*/ 5485280 h 5641173"/>
              <a:gd name="connsiteX49" fmla="*/ 9533883 w 11243827"/>
              <a:gd name="connsiteY49" fmla="*/ 5488516 h 5641173"/>
              <a:gd name="connsiteX50" fmla="*/ 9516916 w 11243827"/>
              <a:gd name="connsiteY50" fmla="*/ 5486828 h 5641173"/>
              <a:gd name="connsiteX51" fmla="*/ 9512093 w 11243827"/>
              <a:gd name="connsiteY51" fmla="*/ 5482541 h 5641173"/>
              <a:gd name="connsiteX52" fmla="*/ 9501725 w 11243827"/>
              <a:gd name="connsiteY52" fmla="*/ 5483603 h 5641173"/>
              <a:gd name="connsiteX53" fmla="*/ 9498754 w 11243827"/>
              <a:gd name="connsiteY53" fmla="*/ 5482951 h 5641173"/>
              <a:gd name="connsiteX54" fmla="*/ 9481932 w 11243827"/>
              <a:gd name="connsiteY54" fmla="*/ 5480151 h 5641173"/>
              <a:gd name="connsiteX55" fmla="*/ 9451321 w 11243827"/>
              <a:gd name="connsiteY55" fmla="*/ 5497375 h 5641173"/>
              <a:gd name="connsiteX56" fmla="*/ 9409298 w 11243827"/>
              <a:gd name="connsiteY56" fmla="*/ 5499478 h 5641173"/>
              <a:gd name="connsiteX57" fmla="*/ 9303056 w 11243827"/>
              <a:gd name="connsiteY57" fmla="*/ 5519093 h 5641173"/>
              <a:gd name="connsiteX58" fmla="*/ 9229078 w 11243827"/>
              <a:gd name="connsiteY58" fmla="*/ 5524154 h 5641173"/>
              <a:gd name="connsiteX59" fmla="*/ 9165105 w 11243827"/>
              <a:gd name="connsiteY59" fmla="*/ 5532892 h 5641173"/>
              <a:gd name="connsiteX60" fmla="*/ 9077301 w 11243827"/>
              <a:gd name="connsiteY60" fmla="*/ 5580356 h 5641173"/>
              <a:gd name="connsiteX61" fmla="*/ 8960065 w 11243827"/>
              <a:gd name="connsiteY61" fmla="*/ 5597982 h 5641173"/>
              <a:gd name="connsiteX62" fmla="*/ 8953536 w 11243827"/>
              <a:gd name="connsiteY62" fmla="*/ 5606638 h 5641173"/>
              <a:gd name="connsiteX63" fmla="*/ 8943907 w 11243827"/>
              <a:gd name="connsiteY63" fmla="*/ 5612541 h 5641173"/>
              <a:gd name="connsiteX64" fmla="*/ 8942046 w 11243827"/>
              <a:gd name="connsiteY64" fmla="*/ 5612112 h 5641173"/>
              <a:gd name="connsiteX65" fmla="*/ 8928824 w 11243827"/>
              <a:gd name="connsiteY65" fmla="*/ 5615549 h 5641173"/>
              <a:gd name="connsiteX66" fmla="*/ 8927294 w 11243827"/>
              <a:gd name="connsiteY66" fmla="*/ 5618607 h 5641173"/>
              <a:gd name="connsiteX67" fmla="*/ 8918651 w 11243827"/>
              <a:gd name="connsiteY67" fmla="*/ 5621688 h 5641173"/>
              <a:gd name="connsiteX68" fmla="*/ 8902772 w 11243827"/>
              <a:gd name="connsiteY68" fmla="*/ 5629703 h 5641173"/>
              <a:gd name="connsiteX69" fmla="*/ 8898724 w 11243827"/>
              <a:gd name="connsiteY69" fmla="*/ 5629379 h 5641173"/>
              <a:gd name="connsiteX70" fmla="*/ 8873099 w 11243827"/>
              <a:gd name="connsiteY70" fmla="*/ 5638628 h 5641173"/>
              <a:gd name="connsiteX71" fmla="*/ 8872234 w 11243827"/>
              <a:gd name="connsiteY71" fmla="*/ 5637889 h 5641173"/>
              <a:gd name="connsiteX72" fmla="*/ 8862777 w 11243827"/>
              <a:gd name="connsiteY72" fmla="*/ 5636711 h 5641173"/>
              <a:gd name="connsiteX73" fmla="*/ 8845869 w 11243827"/>
              <a:gd name="connsiteY73" fmla="*/ 5636436 h 5641173"/>
              <a:gd name="connsiteX74" fmla="*/ 8800548 w 11243827"/>
              <a:gd name="connsiteY74" fmla="*/ 5625084 h 5641173"/>
              <a:gd name="connsiteX75" fmla="*/ 8773774 w 11243827"/>
              <a:gd name="connsiteY75" fmla="*/ 5634630 h 5641173"/>
              <a:gd name="connsiteX76" fmla="*/ 8698255 w 11243827"/>
              <a:gd name="connsiteY76" fmla="*/ 5636083 h 5641173"/>
              <a:gd name="connsiteX77" fmla="*/ 8619167 w 11243827"/>
              <a:gd name="connsiteY77" fmla="*/ 5619130 h 5641173"/>
              <a:gd name="connsiteX78" fmla="*/ 8539822 w 11243827"/>
              <a:gd name="connsiteY78" fmla="*/ 5616905 h 5641173"/>
              <a:gd name="connsiteX79" fmla="*/ 8511094 w 11243827"/>
              <a:gd name="connsiteY79" fmla="*/ 5617360 h 5641173"/>
              <a:gd name="connsiteX80" fmla="*/ 8459886 w 11243827"/>
              <a:gd name="connsiteY80" fmla="*/ 5612612 h 5641173"/>
              <a:gd name="connsiteX81" fmla="*/ 8436432 w 11243827"/>
              <a:gd name="connsiteY81" fmla="*/ 5606990 h 5641173"/>
              <a:gd name="connsiteX82" fmla="*/ 8435403 w 11243827"/>
              <a:gd name="connsiteY82" fmla="*/ 5607336 h 5641173"/>
              <a:gd name="connsiteX83" fmla="*/ 8433307 w 11243827"/>
              <a:gd name="connsiteY83" fmla="*/ 5604917 h 5641173"/>
              <a:gd name="connsiteX84" fmla="*/ 8428968 w 11243827"/>
              <a:gd name="connsiteY84" fmla="*/ 5603796 h 5641173"/>
              <a:gd name="connsiteX85" fmla="*/ 8417124 w 11243827"/>
              <a:gd name="connsiteY85" fmla="*/ 5604518 h 5641173"/>
              <a:gd name="connsiteX86" fmla="*/ 8412669 w 11243827"/>
              <a:gd name="connsiteY86" fmla="*/ 5605413 h 5641173"/>
              <a:gd name="connsiteX87" fmla="*/ 8406152 w 11243827"/>
              <a:gd name="connsiteY87" fmla="*/ 5605396 h 5641173"/>
              <a:gd name="connsiteX88" fmla="*/ 8405989 w 11243827"/>
              <a:gd name="connsiteY88" fmla="*/ 5605197 h 5641173"/>
              <a:gd name="connsiteX89" fmla="*/ 8399884 w 11243827"/>
              <a:gd name="connsiteY89" fmla="*/ 5605568 h 5641173"/>
              <a:gd name="connsiteX90" fmla="*/ 8370014 w 11243827"/>
              <a:gd name="connsiteY90" fmla="*/ 5609900 h 5641173"/>
              <a:gd name="connsiteX91" fmla="*/ 8330544 w 11243827"/>
              <a:gd name="connsiteY91" fmla="*/ 5590964 h 5641173"/>
              <a:gd name="connsiteX92" fmla="*/ 8314221 w 11243827"/>
              <a:gd name="connsiteY92" fmla="*/ 5587682 h 5641173"/>
              <a:gd name="connsiteX93" fmla="*/ 8305502 w 11243827"/>
              <a:gd name="connsiteY93" fmla="*/ 5584868 h 5641173"/>
              <a:gd name="connsiteX94" fmla="*/ 8304962 w 11243827"/>
              <a:gd name="connsiteY94" fmla="*/ 5584007 h 5641173"/>
              <a:gd name="connsiteX95" fmla="*/ 8276324 w 11243827"/>
              <a:gd name="connsiteY95" fmla="*/ 5588260 h 5641173"/>
              <a:gd name="connsiteX96" fmla="*/ 8272522 w 11243827"/>
              <a:gd name="connsiteY96" fmla="*/ 5587226 h 5641173"/>
              <a:gd name="connsiteX97" fmla="*/ 8253857 w 11243827"/>
              <a:gd name="connsiteY97" fmla="*/ 5592043 h 5641173"/>
              <a:gd name="connsiteX98" fmla="*/ 8244212 w 11243827"/>
              <a:gd name="connsiteY98" fmla="*/ 5593439 h 5641173"/>
              <a:gd name="connsiteX99" fmla="*/ 8241488 w 11243827"/>
              <a:gd name="connsiteY99" fmla="*/ 5596085 h 5641173"/>
              <a:gd name="connsiteX100" fmla="*/ 8227256 w 11243827"/>
              <a:gd name="connsiteY100" fmla="*/ 5597005 h 5641173"/>
              <a:gd name="connsiteX101" fmla="*/ 8225619 w 11243827"/>
              <a:gd name="connsiteY101" fmla="*/ 5596262 h 5641173"/>
              <a:gd name="connsiteX102" fmla="*/ 8213882 w 11243827"/>
              <a:gd name="connsiteY102" fmla="*/ 5600179 h 5641173"/>
              <a:gd name="connsiteX103" fmla="*/ 8204045 w 11243827"/>
              <a:gd name="connsiteY103" fmla="*/ 5607275 h 5641173"/>
              <a:gd name="connsiteX104" fmla="*/ 8082989 w 11243827"/>
              <a:gd name="connsiteY104" fmla="*/ 5603160 h 5641173"/>
              <a:gd name="connsiteX105" fmla="*/ 7976942 w 11243827"/>
              <a:gd name="connsiteY105" fmla="*/ 5598455 h 5641173"/>
              <a:gd name="connsiteX106" fmla="*/ 7950121 w 11243827"/>
              <a:gd name="connsiteY106" fmla="*/ 5590893 h 5641173"/>
              <a:gd name="connsiteX107" fmla="*/ 7727691 w 11243827"/>
              <a:gd name="connsiteY107" fmla="*/ 5621064 h 5641173"/>
              <a:gd name="connsiteX108" fmla="*/ 7685998 w 11243827"/>
              <a:gd name="connsiteY108" fmla="*/ 5615564 h 5641173"/>
              <a:gd name="connsiteX109" fmla="*/ 7649302 w 11243827"/>
              <a:gd name="connsiteY109" fmla="*/ 5626541 h 5641173"/>
              <a:gd name="connsiteX110" fmla="*/ 7634083 w 11243827"/>
              <a:gd name="connsiteY110" fmla="*/ 5620862 h 5641173"/>
              <a:gd name="connsiteX111" fmla="*/ 7631455 w 11243827"/>
              <a:gd name="connsiteY111" fmla="*/ 5619708 h 5641173"/>
              <a:gd name="connsiteX112" fmla="*/ 7620952 w 11243827"/>
              <a:gd name="connsiteY112" fmla="*/ 5618872 h 5641173"/>
              <a:gd name="connsiteX113" fmla="*/ 7617992 w 11243827"/>
              <a:gd name="connsiteY113" fmla="*/ 5613914 h 5641173"/>
              <a:gd name="connsiteX114" fmla="*/ 7602182 w 11243827"/>
              <a:gd name="connsiteY114" fmla="*/ 5609271 h 5641173"/>
              <a:gd name="connsiteX115" fmla="*/ 7582847 w 11243827"/>
              <a:gd name="connsiteY115" fmla="*/ 5609047 h 5641173"/>
              <a:gd name="connsiteX116" fmla="*/ 7514158 w 11243827"/>
              <a:gd name="connsiteY116" fmla="*/ 5607737 h 5641173"/>
              <a:gd name="connsiteX117" fmla="*/ 7502955 w 11243827"/>
              <a:gd name="connsiteY117" fmla="*/ 5610415 h 5641173"/>
              <a:gd name="connsiteX118" fmla="*/ 7466391 w 11243827"/>
              <a:gd name="connsiteY118" fmla="*/ 5605949 h 5641173"/>
              <a:gd name="connsiteX119" fmla="*/ 7433806 w 11243827"/>
              <a:gd name="connsiteY119" fmla="*/ 5604945 h 5641173"/>
              <a:gd name="connsiteX120" fmla="*/ 7412693 w 11243827"/>
              <a:gd name="connsiteY120" fmla="*/ 5607075 h 5641173"/>
              <a:gd name="connsiteX121" fmla="*/ 7407159 w 11243827"/>
              <a:gd name="connsiteY121" fmla="*/ 5605310 h 5641173"/>
              <a:gd name="connsiteX122" fmla="*/ 7385900 w 11243827"/>
              <a:gd name="connsiteY122" fmla="*/ 5604171 h 5641173"/>
              <a:gd name="connsiteX123" fmla="*/ 7375071 w 11243827"/>
              <a:gd name="connsiteY123" fmla="*/ 5606788 h 5641173"/>
              <a:gd name="connsiteX124" fmla="*/ 7364382 w 11243827"/>
              <a:gd name="connsiteY124" fmla="*/ 5600762 h 5641173"/>
              <a:gd name="connsiteX125" fmla="*/ 7361770 w 11243827"/>
              <a:gd name="connsiteY125" fmla="*/ 5596347 h 5641173"/>
              <a:gd name="connsiteX126" fmla="*/ 7346641 w 11243827"/>
              <a:gd name="connsiteY126" fmla="*/ 5598329 h 5641173"/>
              <a:gd name="connsiteX127" fmla="*/ 7334238 w 11243827"/>
              <a:gd name="connsiteY127" fmla="*/ 5594014 h 5641173"/>
              <a:gd name="connsiteX128" fmla="*/ 7323426 w 11243827"/>
              <a:gd name="connsiteY128" fmla="*/ 5596835 h 5641173"/>
              <a:gd name="connsiteX129" fmla="*/ 7318938 w 11243827"/>
              <a:gd name="connsiteY129" fmla="*/ 5596200 h 5641173"/>
              <a:gd name="connsiteX130" fmla="*/ 7307784 w 11243827"/>
              <a:gd name="connsiteY130" fmla="*/ 5594065 h 5641173"/>
              <a:gd name="connsiteX131" fmla="*/ 7288540 w 11243827"/>
              <a:gd name="connsiteY131" fmla="*/ 5589320 h 5641173"/>
              <a:gd name="connsiteX132" fmla="*/ 7282537 w 11243827"/>
              <a:gd name="connsiteY132" fmla="*/ 5588660 h 5641173"/>
              <a:gd name="connsiteX133" fmla="*/ 7269466 w 11243827"/>
              <a:gd name="connsiteY133" fmla="*/ 5581404 h 5641173"/>
              <a:gd name="connsiteX134" fmla="*/ 7244165 w 11243827"/>
              <a:gd name="connsiteY134" fmla="*/ 5575200 h 5641173"/>
              <a:gd name="connsiteX135" fmla="*/ 7199619 w 11243827"/>
              <a:gd name="connsiteY135" fmla="*/ 5553550 h 5641173"/>
              <a:gd name="connsiteX136" fmla="*/ 7173434 w 11243827"/>
              <a:gd name="connsiteY136" fmla="*/ 5543219 h 5641173"/>
              <a:gd name="connsiteX137" fmla="*/ 7155718 w 11243827"/>
              <a:gd name="connsiteY137" fmla="*/ 5533697 h 5641173"/>
              <a:gd name="connsiteX138" fmla="*/ 7103430 w 11243827"/>
              <a:gd name="connsiteY138" fmla="*/ 5520249 h 5641173"/>
              <a:gd name="connsiteX139" fmla="*/ 7013746 w 11243827"/>
              <a:gd name="connsiteY139" fmla="*/ 5502470 h 5641173"/>
              <a:gd name="connsiteX140" fmla="*/ 6995379 w 11243827"/>
              <a:gd name="connsiteY140" fmla="*/ 5497693 h 5641173"/>
              <a:gd name="connsiteX141" fmla="*/ 6982475 w 11243827"/>
              <a:gd name="connsiteY141" fmla="*/ 5489641 h 5641173"/>
              <a:gd name="connsiteX142" fmla="*/ 6981994 w 11243827"/>
              <a:gd name="connsiteY142" fmla="*/ 5484335 h 5641173"/>
              <a:gd name="connsiteX143" fmla="*/ 6972355 w 11243827"/>
              <a:gd name="connsiteY143" fmla="*/ 5481074 h 5641173"/>
              <a:gd name="connsiteX144" fmla="*/ 6970394 w 11243827"/>
              <a:gd name="connsiteY144" fmla="*/ 5479383 h 5641173"/>
              <a:gd name="connsiteX145" fmla="*/ 6958543 w 11243827"/>
              <a:gd name="connsiteY145" fmla="*/ 5470507 h 5641173"/>
              <a:gd name="connsiteX146" fmla="*/ 6918276 w 11243827"/>
              <a:gd name="connsiteY146" fmla="*/ 5472034 h 5641173"/>
              <a:gd name="connsiteX147" fmla="*/ 6881046 w 11243827"/>
              <a:gd name="connsiteY147" fmla="*/ 5457070 h 5641173"/>
              <a:gd name="connsiteX148" fmla="*/ 6752164 w 11243827"/>
              <a:gd name="connsiteY148" fmla="*/ 5425021 h 5641173"/>
              <a:gd name="connsiteX149" fmla="*/ 6724964 w 11243827"/>
              <a:gd name="connsiteY149" fmla="*/ 5414071 h 5641173"/>
              <a:gd name="connsiteX150" fmla="*/ 6683286 w 11243827"/>
              <a:gd name="connsiteY150" fmla="*/ 5432830 h 5641173"/>
              <a:gd name="connsiteX151" fmla="*/ 6644277 w 11243827"/>
              <a:gd name="connsiteY151" fmla="*/ 5429684 h 5641173"/>
              <a:gd name="connsiteX152" fmla="*/ 6532914 w 11243827"/>
              <a:gd name="connsiteY152" fmla="*/ 5431205 h 5641173"/>
              <a:gd name="connsiteX153" fmla="*/ 6307459 w 11243827"/>
              <a:gd name="connsiteY153" fmla="*/ 5467087 h 5641173"/>
              <a:gd name="connsiteX154" fmla="*/ 6196243 w 11243827"/>
              <a:gd name="connsiteY154" fmla="*/ 5515042 h 5641173"/>
              <a:gd name="connsiteX155" fmla="*/ 6099124 w 11243827"/>
              <a:gd name="connsiteY155" fmla="*/ 5516848 h 5641173"/>
              <a:gd name="connsiteX156" fmla="*/ 6016077 w 11243827"/>
              <a:gd name="connsiteY156" fmla="*/ 5528642 h 5641173"/>
              <a:gd name="connsiteX157" fmla="*/ 6004389 w 11243827"/>
              <a:gd name="connsiteY157" fmla="*/ 5531206 h 5641173"/>
              <a:gd name="connsiteX158" fmla="*/ 5933945 w 11243827"/>
              <a:gd name="connsiteY158" fmla="*/ 5538840 h 5641173"/>
              <a:gd name="connsiteX159" fmla="*/ 5883936 w 11243827"/>
              <a:gd name="connsiteY159" fmla="*/ 5553807 h 5641173"/>
              <a:gd name="connsiteX160" fmla="*/ 5798331 w 11243827"/>
              <a:gd name="connsiteY160" fmla="*/ 5564248 h 5641173"/>
              <a:gd name="connsiteX161" fmla="*/ 5712738 w 11243827"/>
              <a:gd name="connsiteY161" fmla="*/ 5573120 h 5641173"/>
              <a:gd name="connsiteX162" fmla="*/ 5681342 w 11243827"/>
              <a:gd name="connsiteY162" fmla="*/ 5575621 h 5641173"/>
              <a:gd name="connsiteX163" fmla="*/ 5627167 w 11243827"/>
              <a:gd name="connsiteY163" fmla="*/ 5583215 h 5641173"/>
              <a:gd name="connsiteX164" fmla="*/ 5591414 w 11243827"/>
              <a:gd name="connsiteY164" fmla="*/ 5587695 h 5641173"/>
              <a:gd name="connsiteX165" fmla="*/ 5583028 w 11243827"/>
              <a:gd name="connsiteY165" fmla="*/ 5580877 h 5641173"/>
              <a:gd name="connsiteX166" fmla="*/ 5549426 w 11243827"/>
              <a:gd name="connsiteY166" fmla="*/ 5582858 h 5641173"/>
              <a:gd name="connsiteX167" fmla="*/ 5519999 w 11243827"/>
              <a:gd name="connsiteY167" fmla="*/ 5592246 h 5641173"/>
              <a:gd name="connsiteX168" fmla="*/ 5480028 w 11243827"/>
              <a:gd name="connsiteY168" fmla="*/ 5597282 h 5641173"/>
              <a:gd name="connsiteX169" fmla="*/ 5456175 w 11243827"/>
              <a:gd name="connsiteY169" fmla="*/ 5600371 h 5641173"/>
              <a:gd name="connsiteX170" fmla="*/ 5388463 w 11243827"/>
              <a:gd name="connsiteY170" fmla="*/ 5602638 h 5641173"/>
              <a:gd name="connsiteX171" fmla="*/ 5265898 w 11243827"/>
              <a:gd name="connsiteY171" fmla="*/ 5591830 h 5641173"/>
              <a:gd name="connsiteX172" fmla="*/ 5231231 w 11243827"/>
              <a:gd name="connsiteY172" fmla="*/ 5592790 h 5641173"/>
              <a:gd name="connsiteX173" fmla="*/ 5226996 w 11243827"/>
              <a:gd name="connsiteY173" fmla="*/ 5595040 h 5641173"/>
              <a:gd name="connsiteX174" fmla="*/ 5175988 w 11243827"/>
              <a:gd name="connsiteY174" fmla="*/ 5588131 h 5641173"/>
              <a:gd name="connsiteX175" fmla="*/ 5107470 w 11243827"/>
              <a:gd name="connsiteY175" fmla="*/ 5594771 h 5641173"/>
              <a:gd name="connsiteX176" fmla="*/ 5027868 w 11243827"/>
              <a:gd name="connsiteY176" fmla="*/ 5605624 h 5641173"/>
              <a:gd name="connsiteX177" fmla="*/ 5007324 w 11243827"/>
              <a:gd name="connsiteY177" fmla="*/ 5609209 h 5641173"/>
              <a:gd name="connsiteX178" fmla="*/ 4952559 w 11243827"/>
              <a:gd name="connsiteY178" fmla="*/ 5611402 h 5641173"/>
              <a:gd name="connsiteX179" fmla="*/ 4826081 w 11243827"/>
              <a:gd name="connsiteY179" fmla="*/ 5616191 h 5641173"/>
              <a:gd name="connsiteX180" fmla="*/ 4823501 w 11243827"/>
              <a:gd name="connsiteY180" fmla="*/ 5619174 h 5641173"/>
              <a:gd name="connsiteX181" fmla="*/ 4813093 w 11243827"/>
              <a:gd name="connsiteY181" fmla="*/ 5620026 h 5641173"/>
              <a:gd name="connsiteX182" fmla="*/ 4810563 w 11243827"/>
              <a:gd name="connsiteY182" fmla="*/ 5620787 h 5641173"/>
              <a:gd name="connsiteX183" fmla="*/ 4795818 w 11243827"/>
              <a:gd name="connsiteY183" fmla="*/ 5624618 h 5641173"/>
              <a:gd name="connsiteX184" fmla="*/ 4758404 w 11243827"/>
              <a:gd name="connsiteY184" fmla="*/ 5619510 h 5641173"/>
              <a:gd name="connsiteX185" fmla="*/ 4717254 w 11243827"/>
              <a:gd name="connsiteY185" fmla="*/ 5624155 h 5641173"/>
              <a:gd name="connsiteX186" fmla="*/ 4591958 w 11243827"/>
              <a:gd name="connsiteY186" fmla="*/ 5624710 h 5641173"/>
              <a:gd name="connsiteX187" fmla="*/ 4476215 w 11243827"/>
              <a:gd name="connsiteY187" fmla="*/ 5628210 h 5641173"/>
              <a:gd name="connsiteX188" fmla="*/ 4425193 w 11243827"/>
              <a:gd name="connsiteY188" fmla="*/ 5627414 h 5641173"/>
              <a:gd name="connsiteX189" fmla="*/ 4383866 w 11243827"/>
              <a:gd name="connsiteY189" fmla="*/ 5626546 h 5641173"/>
              <a:gd name="connsiteX190" fmla="*/ 4385596 w 11243827"/>
              <a:gd name="connsiteY190" fmla="*/ 5634646 h 5641173"/>
              <a:gd name="connsiteX191" fmla="*/ 4360864 w 11243827"/>
              <a:gd name="connsiteY191" fmla="*/ 5641173 h 5641173"/>
              <a:gd name="connsiteX192" fmla="*/ 4328321 w 11243827"/>
              <a:gd name="connsiteY192" fmla="*/ 5626332 h 5641173"/>
              <a:gd name="connsiteX193" fmla="*/ 4309842 w 11243827"/>
              <a:gd name="connsiteY193" fmla="*/ 5626471 h 5641173"/>
              <a:gd name="connsiteX194" fmla="*/ 4277424 w 11243827"/>
              <a:gd name="connsiteY194" fmla="*/ 5631598 h 5641173"/>
              <a:gd name="connsiteX195" fmla="*/ 4266627 w 11243827"/>
              <a:gd name="connsiteY195" fmla="*/ 5633969 h 5641173"/>
              <a:gd name="connsiteX196" fmla="*/ 4185525 w 11243827"/>
              <a:gd name="connsiteY196" fmla="*/ 5617508 h 5641173"/>
              <a:gd name="connsiteX197" fmla="*/ 4177617 w 11243827"/>
              <a:gd name="connsiteY197" fmla="*/ 5610903 h 5641173"/>
              <a:gd name="connsiteX198" fmla="*/ 4136948 w 11243827"/>
              <a:gd name="connsiteY198" fmla="*/ 5608031 h 5641173"/>
              <a:gd name="connsiteX199" fmla="*/ 4132323 w 11243827"/>
              <a:gd name="connsiteY199" fmla="*/ 5609784 h 5641173"/>
              <a:gd name="connsiteX200" fmla="*/ 4098620 w 11243827"/>
              <a:gd name="connsiteY200" fmla="*/ 5599672 h 5641173"/>
              <a:gd name="connsiteX201" fmla="*/ 3963475 w 11243827"/>
              <a:gd name="connsiteY201" fmla="*/ 5581841 h 5641173"/>
              <a:gd name="connsiteX202" fmla="*/ 3703613 w 11243827"/>
              <a:gd name="connsiteY202" fmla="*/ 5572482 h 5641173"/>
              <a:gd name="connsiteX203" fmla="*/ 3432987 w 11243827"/>
              <a:gd name="connsiteY203" fmla="*/ 5545768 h 5641173"/>
              <a:gd name="connsiteX204" fmla="*/ 3176381 w 11243827"/>
              <a:gd name="connsiteY204" fmla="*/ 5556110 h 5641173"/>
              <a:gd name="connsiteX205" fmla="*/ 2710156 w 11243827"/>
              <a:gd name="connsiteY205" fmla="*/ 5527517 h 5641173"/>
              <a:gd name="connsiteX206" fmla="*/ 2550206 w 11243827"/>
              <a:gd name="connsiteY206" fmla="*/ 5524958 h 5641173"/>
              <a:gd name="connsiteX207" fmla="*/ 2443041 w 11243827"/>
              <a:gd name="connsiteY207" fmla="*/ 5523990 h 5641173"/>
              <a:gd name="connsiteX208" fmla="*/ 2435613 w 11243827"/>
              <a:gd name="connsiteY208" fmla="*/ 5526704 h 5641173"/>
              <a:gd name="connsiteX209" fmla="*/ 2405682 w 11243827"/>
              <a:gd name="connsiteY209" fmla="*/ 5528307 h 5641173"/>
              <a:gd name="connsiteX210" fmla="*/ 2397487 w 11243827"/>
              <a:gd name="connsiteY210" fmla="*/ 5540337 h 5641173"/>
              <a:gd name="connsiteX211" fmla="*/ 2297454 w 11243827"/>
              <a:gd name="connsiteY211" fmla="*/ 5550765 h 5641173"/>
              <a:gd name="connsiteX212" fmla="*/ 2056700 w 11243827"/>
              <a:gd name="connsiteY212" fmla="*/ 5555489 h 5641173"/>
              <a:gd name="connsiteX213" fmla="*/ 1878530 w 11243827"/>
              <a:gd name="connsiteY213" fmla="*/ 5535330 h 5641173"/>
              <a:gd name="connsiteX214" fmla="*/ 1859292 w 11243827"/>
              <a:gd name="connsiteY214" fmla="*/ 5535461 h 5641173"/>
              <a:gd name="connsiteX215" fmla="*/ 1835626 w 11243827"/>
              <a:gd name="connsiteY215" fmla="*/ 5533793 h 5641173"/>
              <a:gd name="connsiteX216" fmla="*/ 1798939 w 11243827"/>
              <a:gd name="connsiteY216" fmla="*/ 5540285 h 5641173"/>
              <a:gd name="connsiteX217" fmla="*/ 1779046 w 11243827"/>
              <a:gd name="connsiteY217" fmla="*/ 5549949 h 5641173"/>
              <a:gd name="connsiteX218" fmla="*/ 1772421 w 11243827"/>
              <a:gd name="connsiteY218" fmla="*/ 5549018 h 5641173"/>
              <a:gd name="connsiteX219" fmla="*/ 1772052 w 11243827"/>
              <a:gd name="connsiteY219" fmla="*/ 5545689 h 5641173"/>
              <a:gd name="connsiteX220" fmla="*/ 1711543 w 11243827"/>
              <a:gd name="connsiteY220" fmla="*/ 5534558 h 5641173"/>
              <a:gd name="connsiteX221" fmla="*/ 1631462 w 11243827"/>
              <a:gd name="connsiteY221" fmla="*/ 5491807 h 5641173"/>
              <a:gd name="connsiteX222" fmla="*/ 1538763 w 11243827"/>
              <a:gd name="connsiteY222" fmla="*/ 5482781 h 5641173"/>
              <a:gd name="connsiteX223" fmla="*/ 1501533 w 11243827"/>
              <a:gd name="connsiteY223" fmla="*/ 5467817 h 5641173"/>
              <a:gd name="connsiteX224" fmla="*/ 1461266 w 11243827"/>
              <a:gd name="connsiteY224" fmla="*/ 5469343 h 5641173"/>
              <a:gd name="connsiteX225" fmla="*/ 1449415 w 11243827"/>
              <a:gd name="connsiteY225" fmla="*/ 5460467 h 5641173"/>
              <a:gd name="connsiteX226" fmla="*/ 1447454 w 11243827"/>
              <a:gd name="connsiteY226" fmla="*/ 5458776 h 5641173"/>
              <a:gd name="connsiteX227" fmla="*/ 1437814 w 11243827"/>
              <a:gd name="connsiteY227" fmla="*/ 5455515 h 5641173"/>
              <a:gd name="connsiteX228" fmla="*/ 1437334 w 11243827"/>
              <a:gd name="connsiteY228" fmla="*/ 5450209 h 5641173"/>
              <a:gd name="connsiteX229" fmla="*/ 1424429 w 11243827"/>
              <a:gd name="connsiteY229" fmla="*/ 5442157 h 5641173"/>
              <a:gd name="connsiteX230" fmla="*/ 1406063 w 11243827"/>
              <a:gd name="connsiteY230" fmla="*/ 5437380 h 5641173"/>
              <a:gd name="connsiteX231" fmla="*/ 1316379 w 11243827"/>
              <a:gd name="connsiteY231" fmla="*/ 5419601 h 5641173"/>
              <a:gd name="connsiteX232" fmla="*/ 1264090 w 11243827"/>
              <a:gd name="connsiteY232" fmla="*/ 5406153 h 5641173"/>
              <a:gd name="connsiteX233" fmla="*/ 1246374 w 11243827"/>
              <a:gd name="connsiteY233" fmla="*/ 5396631 h 5641173"/>
              <a:gd name="connsiteX234" fmla="*/ 1220190 w 11243827"/>
              <a:gd name="connsiteY234" fmla="*/ 5386301 h 5641173"/>
              <a:gd name="connsiteX235" fmla="*/ 1175643 w 11243827"/>
              <a:gd name="connsiteY235" fmla="*/ 5364651 h 5641173"/>
              <a:gd name="connsiteX236" fmla="*/ 1150342 w 11243827"/>
              <a:gd name="connsiteY236" fmla="*/ 5358447 h 5641173"/>
              <a:gd name="connsiteX237" fmla="*/ 1112024 w 11243827"/>
              <a:gd name="connsiteY237" fmla="*/ 5345786 h 5641173"/>
              <a:gd name="connsiteX238" fmla="*/ 1100870 w 11243827"/>
              <a:gd name="connsiteY238" fmla="*/ 5343651 h 5641173"/>
              <a:gd name="connsiteX239" fmla="*/ 1096383 w 11243827"/>
              <a:gd name="connsiteY239" fmla="*/ 5343015 h 5641173"/>
              <a:gd name="connsiteX240" fmla="*/ 1058039 w 11243827"/>
              <a:gd name="connsiteY240" fmla="*/ 5343504 h 5641173"/>
              <a:gd name="connsiteX241" fmla="*/ 1055426 w 11243827"/>
              <a:gd name="connsiteY241" fmla="*/ 5339088 h 5641173"/>
              <a:gd name="connsiteX242" fmla="*/ 1044738 w 11243827"/>
              <a:gd name="connsiteY242" fmla="*/ 5333063 h 5641173"/>
              <a:gd name="connsiteX243" fmla="*/ 1033909 w 11243827"/>
              <a:gd name="connsiteY243" fmla="*/ 5335680 h 5641173"/>
              <a:gd name="connsiteX244" fmla="*/ 1012649 w 11243827"/>
              <a:gd name="connsiteY244" fmla="*/ 5334541 h 5641173"/>
              <a:gd name="connsiteX245" fmla="*/ 1007115 w 11243827"/>
              <a:gd name="connsiteY245" fmla="*/ 5332775 h 5641173"/>
              <a:gd name="connsiteX246" fmla="*/ 987447 w 11243827"/>
              <a:gd name="connsiteY246" fmla="*/ 5346462 h 5641173"/>
              <a:gd name="connsiteX247" fmla="*/ 953418 w 11243827"/>
              <a:gd name="connsiteY247" fmla="*/ 5333901 h 5641173"/>
              <a:gd name="connsiteX248" fmla="*/ 916854 w 11243827"/>
              <a:gd name="connsiteY248" fmla="*/ 5329435 h 5641173"/>
              <a:gd name="connsiteX249" fmla="*/ 905651 w 11243827"/>
              <a:gd name="connsiteY249" fmla="*/ 5332114 h 5641173"/>
              <a:gd name="connsiteX250" fmla="*/ 838405 w 11243827"/>
              <a:gd name="connsiteY250" fmla="*/ 5339470 h 5641173"/>
              <a:gd name="connsiteX251" fmla="*/ 817627 w 11243827"/>
              <a:gd name="connsiteY251" fmla="*/ 5330580 h 5641173"/>
              <a:gd name="connsiteX252" fmla="*/ 801817 w 11243827"/>
              <a:gd name="connsiteY252" fmla="*/ 5325937 h 5641173"/>
              <a:gd name="connsiteX253" fmla="*/ 798857 w 11243827"/>
              <a:gd name="connsiteY253" fmla="*/ 5320979 h 5641173"/>
              <a:gd name="connsiteX254" fmla="*/ 788354 w 11243827"/>
              <a:gd name="connsiteY254" fmla="*/ 5320143 h 5641173"/>
              <a:gd name="connsiteX255" fmla="*/ 785726 w 11243827"/>
              <a:gd name="connsiteY255" fmla="*/ 5318989 h 5641173"/>
              <a:gd name="connsiteX256" fmla="*/ 770507 w 11243827"/>
              <a:gd name="connsiteY256" fmla="*/ 5313309 h 5641173"/>
              <a:gd name="connsiteX257" fmla="*/ 733810 w 11243827"/>
              <a:gd name="connsiteY257" fmla="*/ 5324286 h 5641173"/>
              <a:gd name="connsiteX258" fmla="*/ 692117 w 11243827"/>
              <a:gd name="connsiteY258" fmla="*/ 5318786 h 5641173"/>
              <a:gd name="connsiteX259" fmla="*/ 574943 w 11243827"/>
              <a:gd name="connsiteY259" fmla="*/ 5327578 h 5641173"/>
              <a:gd name="connsiteX260" fmla="*/ 441302 w 11243827"/>
              <a:gd name="connsiteY260" fmla="*/ 5307062 h 5641173"/>
              <a:gd name="connsiteX261" fmla="*/ 336819 w 11243827"/>
              <a:gd name="connsiteY261" fmla="*/ 5336690 h 5641173"/>
              <a:gd name="connsiteX262" fmla="*/ 270932 w 11243827"/>
              <a:gd name="connsiteY262" fmla="*/ 5345451 h 5641173"/>
              <a:gd name="connsiteX263" fmla="*/ 194189 w 11243827"/>
              <a:gd name="connsiteY263" fmla="*/ 5343588 h 5641173"/>
              <a:gd name="connsiteX264" fmla="*/ 192552 w 11243827"/>
              <a:gd name="connsiteY264" fmla="*/ 5342845 h 5641173"/>
              <a:gd name="connsiteX265" fmla="*/ 178320 w 11243827"/>
              <a:gd name="connsiteY265" fmla="*/ 5343766 h 5641173"/>
              <a:gd name="connsiteX266" fmla="*/ 175596 w 11243827"/>
              <a:gd name="connsiteY266" fmla="*/ 5346411 h 5641173"/>
              <a:gd name="connsiteX267" fmla="*/ 147287 w 11243827"/>
              <a:gd name="connsiteY267" fmla="*/ 5352625 h 5641173"/>
              <a:gd name="connsiteX268" fmla="*/ 114847 w 11243827"/>
              <a:gd name="connsiteY268" fmla="*/ 5355844 h 5641173"/>
              <a:gd name="connsiteX269" fmla="*/ 114306 w 11243827"/>
              <a:gd name="connsiteY269" fmla="*/ 5354983 h 5641173"/>
              <a:gd name="connsiteX270" fmla="*/ 89264 w 11243827"/>
              <a:gd name="connsiteY270" fmla="*/ 5348886 h 5641173"/>
              <a:gd name="connsiteX271" fmla="*/ 49794 w 11243827"/>
              <a:gd name="connsiteY271" fmla="*/ 5329950 h 5641173"/>
              <a:gd name="connsiteX272" fmla="*/ 19924 w 11243827"/>
              <a:gd name="connsiteY272" fmla="*/ 5334282 h 5641173"/>
              <a:gd name="connsiteX273" fmla="*/ 13819 w 11243827"/>
              <a:gd name="connsiteY273" fmla="*/ 5334653 h 5641173"/>
              <a:gd name="connsiteX274" fmla="*/ 13657 w 11243827"/>
              <a:gd name="connsiteY274" fmla="*/ 5334455 h 5641173"/>
              <a:gd name="connsiteX275" fmla="*/ 7139 w 11243827"/>
              <a:gd name="connsiteY275" fmla="*/ 5334438 h 5641173"/>
              <a:gd name="connsiteX276" fmla="*/ 2684 w 11243827"/>
              <a:gd name="connsiteY276" fmla="*/ 5335333 h 5641173"/>
              <a:gd name="connsiteX277" fmla="*/ 0 w 11243827"/>
              <a:gd name="connsiteY277" fmla="*/ 5335496 h 5641173"/>
              <a:gd name="connsiteX278" fmla="*/ 0 w 11243827"/>
              <a:gd name="connsiteY278" fmla="*/ 10592 h 5641173"/>
              <a:gd name="connsiteX279" fmla="*/ 11243827 w 11243827"/>
              <a:gd name="connsiteY279" fmla="*/ 0 h 5641173"/>
              <a:gd name="connsiteX0" fmla="*/ 11243827 w 11243827"/>
              <a:gd name="connsiteY0" fmla="*/ 0 h 5641173"/>
              <a:gd name="connsiteX1" fmla="*/ 11243827 w 11243827"/>
              <a:gd name="connsiteY1" fmla="*/ 1470035 h 5641173"/>
              <a:gd name="connsiteX2" fmla="*/ 11243827 w 11243827"/>
              <a:gd name="connsiteY2" fmla="*/ 5209610 h 5641173"/>
              <a:gd name="connsiteX3" fmla="*/ 11240675 w 11243827"/>
              <a:gd name="connsiteY3" fmla="*/ 5210442 h 5641173"/>
              <a:gd name="connsiteX4" fmla="*/ 11179959 w 11243827"/>
              <a:gd name="connsiteY4" fmla="*/ 5221199 h 5641173"/>
              <a:gd name="connsiteX5" fmla="*/ 11105493 w 11243827"/>
              <a:gd name="connsiteY5" fmla="*/ 5259905 h 5641173"/>
              <a:gd name="connsiteX6" fmla="*/ 11078640 w 11243827"/>
              <a:gd name="connsiteY6" fmla="*/ 5263531 h 5641173"/>
              <a:gd name="connsiteX7" fmla="*/ 11079616 w 11243827"/>
              <a:gd name="connsiteY7" fmla="*/ 5270380 h 5641173"/>
              <a:gd name="connsiteX8" fmla="*/ 11069641 w 11243827"/>
              <a:gd name="connsiteY8" fmla="*/ 5270884 h 5641173"/>
              <a:gd name="connsiteX9" fmla="*/ 11047377 w 11243827"/>
              <a:gd name="connsiteY9" fmla="*/ 5271051 h 5641173"/>
              <a:gd name="connsiteX10" fmla="*/ 10980705 w 11243827"/>
              <a:gd name="connsiteY10" fmla="*/ 5272951 h 5641173"/>
              <a:gd name="connsiteX11" fmla="*/ 10962514 w 11243827"/>
              <a:gd name="connsiteY11" fmla="*/ 5286084 h 5641173"/>
              <a:gd name="connsiteX12" fmla="*/ 10945307 w 11243827"/>
              <a:gd name="connsiteY12" fmla="*/ 5286290 h 5641173"/>
              <a:gd name="connsiteX13" fmla="*/ 10845516 w 11243827"/>
              <a:gd name="connsiteY13" fmla="*/ 5303894 h 5641173"/>
              <a:gd name="connsiteX14" fmla="*/ 10831795 w 11243827"/>
              <a:gd name="connsiteY14" fmla="*/ 5305210 h 5641173"/>
              <a:gd name="connsiteX15" fmla="*/ 10824365 w 11243827"/>
              <a:gd name="connsiteY15" fmla="*/ 5311111 h 5641173"/>
              <a:gd name="connsiteX16" fmla="*/ 10797756 w 11243827"/>
              <a:gd name="connsiteY16" fmla="*/ 5312285 h 5641173"/>
              <a:gd name="connsiteX17" fmla="*/ 10796525 w 11243827"/>
              <a:gd name="connsiteY17" fmla="*/ 5315645 h 5641173"/>
              <a:gd name="connsiteX18" fmla="*/ 10709063 w 11243827"/>
              <a:gd name="connsiteY18" fmla="*/ 5344492 h 5641173"/>
              <a:gd name="connsiteX19" fmla="*/ 10694078 w 11243827"/>
              <a:gd name="connsiteY19" fmla="*/ 5349258 h 5641173"/>
              <a:gd name="connsiteX20" fmla="*/ 10681131 w 11243827"/>
              <a:gd name="connsiteY20" fmla="*/ 5347812 h 5641173"/>
              <a:gd name="connsiteX21" fmla="*/ 10609448 w 11243827"/>
              <a:gd name="connsiteY21" fmla="*/ 5351931 h 5641173"/>
              <a:gd name="connsiteX22" fmla="*/ 10592397 w 11243827"/>
              <a:gd name="connsiteY22" fmla="*/ 5349402 h 5641173"/>
              <a:gd name="connsiteX23" fmla="*/ 10585227 w 11243827"/>
              <a:gd name="connsiteY23" fmla="*/ 5344063 h 5641173"/>
              <a:gd name="connsiteX24" fmla="*/ 10557472 w 11243827"/>
              <a:gd name="connsiteY24" fmla="*/ 5354151 h 5641173"/>
              <a:gd name="connsiteX25" fmla="*/ 10514646 w 11243827"/>
              <a:gd name="connsiteY25" fmla="*/ 5361064 h 5641173"/>
              <a:gd name="connsiteX26" fmla="*/ 10494292 w 11243827"/>
              <a:gd name="connsiteY26" fmla="*/ 5366054 h 5641173"/>
              <a:gd name="connsiteX27" fmla="*/ 10477869 w 11243827"/>
              <a:gd name="connsiteY27" fmla="*/ 5363025 h 5641173"/>
              <a:gd name="connsiteX28" fmla="*/ 10384411 w 11243827"/>
              <a:gd name="connsiteY28" fmla="*/ 5362257 h 5641173"/>
              <a:gd name="connsiteX29" fmla="*/ 10362921 w 11243827"/>
              <a:gd name="connsiteY29" fmla="*/ 5357444 h 5641173"/>
              <a:gd name="connsiteX30" fmla="*/ 10352736 w 11243827"/>
              <a:gd name="connsiteY30" fmla="*/ 5347851 h 5641173"/>
              <a:gd name="connsiteX31" fmla="*/ 10344754 w 11243827"/>
              <a:gd name="connsiteY31" fmla="*/ 5351272 h 5641173"/>
              <a:gd name="connsiteX32" fmla="*/ 10288226 w 11243827"/>
              <a:gd name="connsiteY32" fmla="*/ 5351613 h 5641173"/>
              <a:gd name="connsiteX33" fmla="*/ 10251350 w 11243827"/>
              <a:gd name="connsiteY33" fmla="*/ 5352711 h 5641173"/>
              <a:gd name="connsiteX34" fmla="*/ 10249108 w 11243827"/>
              <a:gd name="connsiteY34" fmla="*/ 5365881 h 5641173"/>
              <a:gd name="connsiteX35" fmla="*/ 10216272 w 11243827"/>
              <a:gd name="connsiteY35" fmla="*/ 5370573 h 5641173"/>
              <a:gd name="connsiteX36" fmla="*/ 10181278 w 11243827"/>
              <a:gd name="connsiteY36" fmla="*/ 5362119 h 5641173"/>
              <a:gd name="connsiteX37" fmla="*/ 10140033 w 11243827"/>
              <a:gd name="connsiteY37" fmla="*/ 5363304 h 5641173"/>
              <a:gd name="connsiteX38" fmla="*/ 10115353 w 11243827"/>
              <a:gd name="connsiteY38" fmla="*/ 5363869 h 5641173"/>
              <a:gd name="connsiteX39" fmla="*/ 10050578 w 11243827"/>
              <a:gd name="connsiteY39" fmla="*/ 5376153 h 5641173"/>
              <a:gd name="connsiteX40" fmla="*/ 9945478 w 11243827"/>
              <a:gd name="connsiteY40" fmla="*/ 5422859 h 5641173"/>
              <a:gd name="connsiteX41" fmla="*/ 9912481 w 11243827"/>
              <a:gd name="connsiteY41" fmla="*/ 5429477 h 5641173"/>
              <a:gd name="connsiteX42" fmla="*/ 9906713 w 11243827"/>
              <a:gd name="connsiteY42" fmla="*/ 5426784 h 5641173"/>
              <a:gd name="connsiteX43" fmla="*/ 9742436 w 11243827"/>
              <a:gd name="connsiteY43" fmla="*/ 5454834 h 5641173"/>
              <a:gd name="connsiteX44" fmla="*/ 9713044 w 11243827"/>
              <a:gd name="connsiteY44" fmla="*/ 5456476 h 5641173"/>
              <a:gd name="connsiteX45" fmla="*/ 9691033 w 11243827"/>
              <a:gd name="connsiteY45" fmla="*/ 5455451 h 5641173"/>
              <a:gd name="connsiteX46" fmla="*/ 9638355 w 11243827"/>
              <a:gd name="connsiteY46" fmla="*/ 5464794 h 5641173"/>
              <a:gd name="connsiteX47" fmla="*/ 9552434 w 11243827"/>
              <a:gd name="connsiteY47" fmla="*/ 5485280 h 5641173"/>
              <a:gd name="connsiteX48" fmla="*/ 9533883 w 11243827"/>
              <a:gd name="connsiteY48" fmla="*/ 5488516 h 5641173"/>
              <a:gd name="connsiteX49" fmla="*/ 9516916 w 11243827"/>
              <a:gd name="connsiteY49" fmla="*/ 5486828 h 5641173"/>
              <a:gd name="connsiteX50" fmla="*/ 9512093 w 11243827"/>
              <a:gd name="connsiteY50" fmla="*/ 5482541 h 5641173"/>
              <a:gd name="connsiteX51" fmla="*/ 9501725 w 11243827"/>
              <a:gd name="connsiteY51" fmla="*/ 5483603 h 5641173"/>
              <a:gd name="connsiteX52" fmla="*/ 9498754 w 11243827"/>
              <a:gd name="connsiteY52" fmla="*/ 5482951 h 5641173"/>
              <a:gd name="connsiteX53" fmla="*/ 9481932 w 11243827"/>
              <a:gd name="connsiteY53" fmla="*/ 5480151 h 5641173"/>
              <a:gd name="connsiteX54" fmla="*/ 9451321 w 11243827"/>
              <a:gd name="connsiteY54" fmla="*/ 5497375 h 5641173"/>
              <a:gd name="connsiteX55" fmla="*/ 9409298 w 11243827"/>
              <a:gd name="connsiteY55" fmla="*/ 5499478 h 5641173"/>
              <a:gd name="connsiteX56" fmla="*/ 9303056 w 11243827"/>
              <a:gd name="connsiteY56" fmla="*/ 5519093 h 5641173"/>
              <a:gd name="connsiteX57" fmla="*/ 9229078 w 11243827"/>
              <a:gd name="connsiteY57" fmla="*/ 5524154 h 5641173"/>
              <a:gd name="connsiteX58" fmla="*/ 9165105 w 11243827"/>
              <a:gd name="connsiteY58" fmla="*/ 5532892 h 5641173"/>
              <a:gd name="connsiteX59" fmla="*/ 9077301 w 11243827"/>
              <a:gd name="connsiteY59" fmla="*/ 5580356 h 5641173"/>
              <a:gd name="connsiteX60" fmla="*/ 8960065 w 11243827"/>
              <a:gd name="connsiteY60" fmla="*/ 5597982 h 5641173"/>
              <a:gd name="connsiteX61" fmla="*/ 8953536 w 11243827"/>
              <a:gd name="connsiteY61" fmla="*/ 5606638 h 5641173"/>
              <a:gd name="connsiteX62" fmla="*/ 8943907 w 11243827"/>
              <a:gd name="connsiteY62" fmla="*/ 5612541 h 5641173"/>
              <a:gd name="connsiteX63" fmla="*/ 8942046 w 11243827"/>
              <a:gd name="connsiteY63" fmla="*/ 5612112 h 5641173"/>
              <a:gd name="connsiteX64" fmla="*/ 8928824 w 11243827"/>
              <a:gd name="connsiteY64" fmla="*/ 5615549 h 5641173"/>
              <a:gd name="connsiteX65" fmla="*/ 8927294 w 11243827"/>
              <a:gd name="connsiteY65" fmla="*/ 5618607 h 5641173"/>
              <a:gd name="connsiteX66" fmla="*/ 8918651 w 11243827"/>
              <a:gd name="connsiteY66" fmla="*/ 5621688 h 5641173"/>
              <a:gd name="connsiteX67" fmla="*/ 8902772 w 11243827"/>
              <a:gd name="connsiteY67" fmla="*/ 5629703 h 5641173"/>
              <a:gd name="connsiteX68" fmla="*/ 8898724 w 11243827"/>
              <a:gd name="connsiteY68" fmla="*/ 5629379 h 5641173"/>
              <a:gd name="connsiteX69" fmla="*/ 8873099 w 11243827"/>
              <a:gd name="connsiteY69" fmla="*/ 5638628 h 5641173"/>
              <a:gd name="connsiteX70" fmla="*/ 8872234 w 11243827"/>
              <a:gd name="connsiteY70" fmla="*/ 5637889 h 5641173"/>
              <a:gd name="connsiteX71" fmla="*/ 8862777 w 11243827"/>
              <a:gd name="connsiteY71" fmla="*/ 5636711 h 5641173"/>
              <a:gd name="connsiteX72" fmla="*/ 8845869 w 11243827"/>
              <a:gd name="connsiteY72" fmla="*/ 5636436 h 5641173"/>
              <a:gd name="connsiteX73" fmla="*/ 8800548 w 11243827"/>
              <a:gd name="connsiteY73" fmla="*/ 5625084 h 5641173"/>
              <a:gd name="connsiteX74" fmla="*/ 8773774 w 11243827"/>
              <a:gd name="connsiteY74" fmla="*/ 5634630 h 5641173"/>
              <a:gd name="connsiteX75" fmla="*/ 8698255 w 11243827"/>
              <a:gd name="connsiteY75" fmla="*/ 5636083 h 5641173"/>
              <a:gd name="connsiteX76" fmla="*/ 8619167 w 11243827"/>
              <a:gd name="connsiteY76" fmla="*/ 5619130 h 5641173"/>
              <a:gd name="connsiteX77" fmla="*/ 8539822 w 11243827"/>
              <a:gd name="connsiteY77" fmla="*/ 5616905 h 5641173"/>
              <a:gd name="connsiteX78" fmla="*/ 8511094 w 11243827"/>
              <a:gd name="connsiteY78" fmla="*/ 5617360 h 5641173"/>
              <a:gd name="connsiteX79" fmla="*/ 8459886 w 11243827"/>
              <a:gd name="connsiteY79" fmla="*/ 5612612 h 5641173"/>
              <a:gd name="connsiteX80" fmla="*/ 8436432 w 11243827"/>
              <a:gd name="connsiteY80" fmla="*/ 5606990 h 5641173"/>
              <a:gd name="connsiteX81" fmla="*/ 8435403 w 11243827"/>
              <a:gd name="connsiteY81" fmla="*/ 5607336 h 5641173"/>
              <a:gd name="connsiteX82" fmla="*/ 8433307 w 11243827"/>
              <a:gd name="connsiteY82" fmla="*/ 5604917 h 5641173"/>
              <a:gd name="connsiteX83" fmla="*/ 8428968 w 11243827"/>
              <a:gd name="connsiteY83" fmla="*/ 5603796 h 5641173"/>
              <a:gd name="connsiteX84" fmla="*/ 8417124 w 11243827"/>
              <a:gd name="connsiteY84" fmla="*/ 5604518 h 5641173"/>
              <a:gd name="connsiteX85" fmla="*/ 8412669 w 11243827"/>
              <a:gd name="connsiteY85" fmla="*/ 5605413 h 5641173"/>
              <a:gd name="connsiteX86" fmla="*/ 8406152 w 11243827"/>
              <a:gd name="connsiteY86" fmla="*/ 5605396 h 5641173"/>
              <a:gd name="connsiteX87" fmla="*/ 8405989 w 11243827"/>
              <a:gd name="connsiteY87" fmla="*/ 5605197 h 5641173"/>
              <a:gd name="connsiteX88" fmla="*/ 8399884 w 11243827"/>
              <a:gd name="connsiteY88" fmla="*/ 5605568 h 5641173"/>
              <a:gd name="connsiteX89" fmla="*/ 8370014 w 11243827"/>
              <a:gd name="connsiteY89" fmla="*/ 5609900 h 5641173"/>
              <a:gd name="connsiteX90" fmla="*/ 8330544 w 11243827"/>
              <a:gd name="connsiteY90" fmla="*/ 5590964 h 5641173"/>
              <a:gd name="connsiteX91" fmla="*/ 8314221 w 11243827"/>
              <a:gd name="connsiteY91" fmla="*/ 5587682 h 5641173"/>
              <a:gd name="connsiteX92" fmla="*/ 8305502 w 11243827"/>
              <a:gd name="connsiteY92" fmla="*/ 5584868 h 5641173"/>
              <a:gd name="connsiteX93" fmla="*/ 8304962 w 11243827"/>
              <a:gd name="connsiteY93" fmla="*/ 5584007 h 5641173"/>
              <a:gd name="connsiteX94" fmla="*/ 8276324 w 11243827"/>
              <a:gd name="connsiteY94" fmla="*/ 5588260 h 5641173"/>
              <a:gd name="connsiteX95" fmla="*/ 8272522 w 11243827"/>
              <a:gd name="connsiteY95" fmla="*/ 5587226 h 5641173"/>
              <a:gd name="connsiteX96" fmla="*/ 8253857 w 11243827"/>
              <a:gd name="connsiteY96" fmla="*/ 5592043 h 5641173"/>
              <a:gd name="connsiteX97" fmla="*/ 8244212 w 11243827"/>
              <a:gd name="connsiteY97" fmla="*/ 5593439 h 5641173"/>
              <a:gd name="connsiteX98" fmla="*/ 8241488 w 11243827"/>
              <a:gd name="connsiteY98" fmla="*/ 5596085 h 5641173"/>
              <a:gd name="connsiteX99" fmla="*/ 8227256 w 11243827"/>
              <a:gd name="connsiteY99" fmla="*/ 5597005 h 5641173"/>
              <a:gd name="connsiteX100" fmla="*/ 8225619 w 11243827"/>
              <a:gd name="connsiteY100" fmla="*/ 5596262 h 5641173"/>
              <a:gd name="connsiteX101" fmla="*/ 8213882 w 11243827"/>
              <a:gd name="connsiteY101" fmla="*/ 5600179 h 5641173"/>
              <a:gd name="connsiteX102" fmla="*/ 8204045 w 11243827"/>
              <a:gd name="connsiteY102" fmla="*/ 5607275 h 5641173"/>
              <a:gd name="connsiteX103" fmla="*/ 8082989 w 11243827"/>
              <a:gd name="connsiteY103" fmla="*/ 5603160 h 5641173"/>
              <a:gd name="connsiteX104" fmla="*/ 7976942 w 11243827"/>
              <a:gd name="connsiteY104" fmla="*/ 5598455 h 5641173"/>
              <a:gd name="connsiteX105" fmla="*/ 7950121 w 11243827"/>
              <a:gd name="connsiteY105" fmla="*/ 5590893 h 5641173"/>
              <a:gd name="connsiteX106" fmla="*/ 7727691 w 11243827"/>
              <a:gd name="connsiteY106" fmla="*/ 5621064 h 5641173"/>
              <a:gd name="connsiteX107" fmla="*/ 7685998 w 11243827"/>
              <a:gd name="connsiteY107" fmla="*/ 5615564 h 5641173"/>
              <a:gd name="connsiteX108" fmla="*/ 7649302 w 11243827"/>
              <a:gd name="connsiteY108" fmla="*/ 5626541 h 5641173"/>
              <a:gd name="connsiteX109" fmla="*/ 7634083 w 11243827"/>
              <a:gd name="connsiteY109" fmla="*/ 5620862 h 5641173"/>
              <a:gd name="connsiteX110" fmla="*/ 7631455 w 11243827"/>
              <a:gd name="connsiteY110" fmla="*/ 5619708 h 5641173"/>
              <a:gd name="connsiteX111" fmla="*/ 7620952 w 11243827"/>
              <a:gd name="connsiteY111" fmla="*/ 5618872 h 5641173"/>
              <a:gd name="connsiteX112" fmla="*/ 7617992 w 11243827"/>
              <a:gd name="connsiteY112" fmla="*/ 5613914 h 5641173"/>
              <a:gd name="connsiteX113" fmla="*/ 7602182 w 11243827"/>
              <a:gd name="connsiteY113" fmla="*/ 5609271 h 5641173"/>
              <a:gd name="connsiteX114" fmla="*/ 7582847 w 11243827"/>
              <a:gd name="connsiteY114" fmla="*/ 5609047 h 5641173"/>
              <a:gd name="connsiteX115" fmla="*/ 7514158 w 11243827"/>
              <a:gd name="connsiteY115" fmla="*/ 5607737 h 5641173"/>
              <a:gd name="connsiteX116" fmla="*/ 7502955 w 11243827"/>
              <a:gd name="connsiteY116" fmla="*/ 5610415 h 5641173"/>
              <a:gd name="connsiteX117" fmla="*/ 7466391 w 11243827"/>
              <a:gd name="connsiteY117" fmla="*/ 5605949 h 5641173"/>
              <a:gd name="connsiteX118" fmla="*/ 7433806 w 11243827"/>
              <a:gd name="connsiteY118" fmla="*/ 5604945 h 5641173"/>
              <a:gd name="connsiteX119" fmla="*/ 7412693 w 11243827"/>
              <a:gd name="connsiteY119" fmla="*/ 5607075 h 5641173"/>
              <a:gd name="connsiteX120" fmla="*/ 7407159 w 11243827"/>
              <a:gd name="connsiteY120" fmla="*/ 5605310 h 5641173"/>
              <a:gd name="connsiteX121" fmla="*/ 7385900 w 11243827"/>
              <a:gd name="connsiteY121" fmla="*/ 5604171 h 5641173"/>
              <a:gd name="connsiteX122" fmla="*/ 7375071 w 11243827"/>
              <a:gd name="connsiteY122" fmla="*/ 5606788 h 5641173"/>
              <a:gd name="connsiteX123" fmla="*/ 7364382 w 11243827"/>
              <a:gd name="connsiteY123" fmla="*/ 5600762 h 5641173"/>
              <a:gd name="connsiteX124" fmla="*/ 7361770 w 11243827"/>
              <a:gd name="connsiteY124" fmla="*/ 5596347 h 5641173"/>
              <a:gd name="connsiteX125" fmla="*/ 7346641 w 11243827"/>
              <a:gd name="connsiteY125" fmla="*/ 5598329 h 5641173"/>
              <a:gd name="connsiteX126" fmla="*/ 7334238 w 11243827"/>
              <a:gd name="connsiteY126" fmla="*/ 5594014 h 5641173"/>
              <a:gd name="connsiteX127" fmla="*/ 7323426 w 11243827"/>
              <a:gd name="connsiteY127" fmla="*/ 5596835 h 5641173"/>
              <a:gd name="connsiteX128" fmla="*/ 7318938 w 11243827"/>
              <a:gd name="connsiteY128" fmla="*/ 5596200 h 5641173"/>
              <a:gd name="connsiteX129" fmla="*/ 7307784 w 11243827"/>
              <a:gd name="connsiteY129" fmla="*/ 5594065 h 5641173"/>
              <a:gd name="connsiteX130" fmla="*/ 7288540 w 11243827"/>
              <a:gd name="connsiteY130" fmla="*/ 5589320 h 5641173"/>
              <a:gd name="connsiteX131" fmla="*/ 7282537 w 11243827"/>
              <a:gd name="connsiteY131" fmla="*/ 5588660 h 5641173"/>
              <a:gd name="connsiteX132" fmla="*/ 7269466 w 11243827"/>
              <a:gd name="connsiteY132" fmla="*/ 5581404 h 5641173"/>
              <a:gd name="connsiteX133" fmla="*/ 7244165 w 11243827"/>
              <a:gd name="connsiteY133" fmla="*/ 5575200 h 5641173"/>
              <a:gd name="connsiteX134" fmla="*/ 7199619 w 11243827"/>
              <a:gd name="connsiteY134" fmla="*/ 5553550 h 5641173"/>
              <a:gd name="connsiteX135" fmla="*/ 7173434 w 11243827"/>
              <a:gd name="connsiteY135" fmla="*/ 5543219 h 5641173"/>
              <a:gd name="connsiteX136" fmla="*/ 7155718 w 11243827"/>
              <a:gd name="connsiteY136" fmla="*/ 5533697 h 5641173"/>
              <a:gd name="connsiteX137" fmla="*/ 7103430 w 11243827"/>
              <a:gd name="connsiteY137" fmla="*/ 5520249 h 5641173"/>
              <a:gd name="connsiteX138" fmla="*/ 7013746 w 11243827"/>
              <a:gd name="connsiteY138" fmla="*/ 5502470 h 5641173"/>
              <a:gd name="connsiteX139" fmla="*/ 6995379 w 11243827"/>
              <a:gd name="connsiteY139" fmla="*/ 5497693 h 5641173"/>
              <a:gd name="connsiteX140" fmla="*/ 6982475 w 11243827"/>
              <a:gd name="connsiteY140" fmla="*/ 5489641 h 5641173"/>
              <a:gd name="connsiteX141" fmla="*/ 6981994 w 11243827"/>
              <a:gd name="connsiteY141" fmla="*/ 5484335 h 5641173"/>
              <a:gd name="connsiteX142" fmla="*/ 6972355 w 11243827"/>
              <a:gd name="connsiteY142" fmla="*/ 5481074 h 5641173"/>
              <a:gd name="connsiteX143" fmla="*/ 6970394 w 11243827"/>
              <a:gd name="connsiteY143" fmla="*/ 5479383 h 5641173"/>
              <a:gd name="connsiteX144" fmla="*/ 6958543 w 11243827"/>
              <a:gd name="connsiteY144" fmla="*/ 5470507 h 5641173"/>
              <a:gd name="connsiteX145" fmla="*/ 6918276 w 11243827"/>
              <a:gd name="connsiteY145" fmla="*/ 5472034 h 5641173"/>
              <a:gd name="connsiteX146" fmla="*/ 6881046 w 11243827"/>
              <a:gd name="connsiteY146" fmla="*/ 5457070 h 5641173"/>
              <a:gd name="connsiteX147" fmla="*/ 6752164 w 11243827"/>
              <a:gd name="connsiteY147" fmla="*/ 5425021 h 5641173"/>
              <a:gd name="connsiteX148" fmla="*/ 6724964 w 11243827"/>
              <a:gd name="connsiteY148" fmla="*/ 5414071 h 5641173"/>
              <a:gd name="connsiteX149" fmla="*/ 6683286 w 11243827"/>
              <a:gd name="connsiteY149" fmla="*/ 5432830 h 5641173"/>
              <a:gd name="connsiteX150" fmla="*/ 6644277 w 11243827"/>
              <a:gd name="connsiteY150" fmla="*/ 5429684 h 5641173"/>
              <a:gd name="connsiteX151" fmla="*/ 6532914 w 11243827"/>
              <a:gd name="connsiteY151" fmla="*/ 5431205 h 5641173"/>
              <a:gd name="connsiteX152" fmla="*/ 6307459 w 11243827"/>
              <a:gd name="connsiteY152" fmla="*/ 5467087 h 5641173"/>
              <a:gd name="connsiteX153" fmla="*/ 6196243 w 11243827"/>
              <a:gd name="connsiteY153" fmla="*/ 5515042 h 5641173"/>
              <a:gd name="connsiteX154" fmla="*/ 6099124 w 11243827"/>
              <a:gd name="connsiteY154" fmla="*/ 5516848 h 5641173"/>
              <a:gd name="connsiteX155" fmla="*/ 6016077 w 11243827"/>
              <a:gd name="connsiteY155" fmla="*/ 5528642 h 5641173"/>
              <a:gd name="connsiteX156" fmla="*/ 6004389 w 11243827"/>
              <a:gd name="connsiteY156" fmla="*/ 5531206 h 5641173"/>
              <a:gd name="connsiteX157" fmla="*/ 5933945 w 11243827"/>
              <a:gd name="connsiteY157" fmla="*/ 5538840 h 5641173"/>
              <a:gd name="connsiteX158" fmla="*/ 5883936 w 11243827"/>
              <a:gd name="connsiteY158" fmla="*/ 5553807 h 5641173"/>
              <a:gd name="connsiteX159" fmla="*/ 5798331 w 11243827"/>
              <a:gd name="connsiteY159" fmla="*/ 5564248 h 5641173"/>
              <a:gd name="connsiteX160" fmla="*/ 5712738 w 11243827"/>
              <a:gd name="connsiteY160" fmla="*/ 5573120 h 5641173"/>
              <a:gd name="connsiteX161" fmla="*/ 5681342 w 11243827"/>
              <a:gd name="connsiteY161" fmla="*/ 5575621 h 5641173"/>
              <a:gd name="connsiteX162" fmla="*/ 5627167 w 11243827"/>
              <a:gd name="connsiteY162" fmla="*/ 5583215 h 5641173"/>
              <a:gd name="connsiteX163" fmla="*/ 5591414 w 11243827"/>
              <a:gd name="connsiteY163" fmla="*/ 5587695 h 5641173"/>
              <a:gd name="connsiteX164" fmla="*/ 5583028 w 11243827"/>
              <a:gd name="connsiteY164" fmla="*/ 5580877 h 5641173"/>
              <a:gd name="connsiteX165" fmla="*/ 5549426 w 11243827"/>
              <a:gd name="connsiteY165" fmla="*/ 5582858 h 5641173"/>
              <a:gd name="connsiteX166" fmla="*/ 5519999 w 11243827"/>
              <a:gd name="connsiteY166" fmla="*/ 5592246 h 5641173"/>
              <a:gd name="connsiteX167" fmla="*/ 5480028 w 11243827"/>
              <a:gd name="connsiteY167" fmla="*/ 5597282 h 5641173"/>
              <a:gd name="connsiteX168" fmla="*/ 5456175 w 11243827"/>
              <a:gd name="connsiteY168" fmla="*/ 5600371 h 5641173"/>
              <a:gd name="connsiteX169" fmla="*/ 5388463 w 11243827"/>
              <a:gd name="connsiteY169" fmla="*/ 5602638 h 5641173"/>
              <a:gd name="connsiteX170" fmla="*/ 5265898 w 11243827"/>
              <a:gd name="connsiteY170" fmla="*/ 5591830 h 5641173"/>
              <a:gd name="connsiteX171" fmla="*/ 5231231 w 11243827"/>
              <a:gd name="connsiteY171" fmla="*/ 5592790 h 5641173"/>
              <a:gd name="connsiteX172" fmla="*/ 5226996 w 11243827"/>
              <a:gd name="connsiteY172" fmla="*/ 5595040 h 5641173"/>
              <a:gd name="connsiteX173" fmla="*/ 5175988 w 11243827"/>
              <a:gd name="connsiteY173" fmla="*/ 5588131 h 5641173"/>
              <a:gd name="connsiteX174" fmla="*/ 5107470 w 11243827"/>
              <a:gd name="connsiteY174" fmla="*/ 5594771 h 5641173"/>
              <a:gd name="connsiteX175" fmla="*/ 5027868 w 11243827"/>
              <a:gd name="connsiteY175" fmla="*/ 5605624 h 5641173"/>
              <a:gd name="connsiteX176" fmla="*/ 5007324 w 11243827"/>
              <a:gd name="connsiteY176" fmla="*/ 5609209 h 5641173"/>
              <a:gd name="connsiteX177" fmla="*/ 4952559 w 11243827"/>
              <a:gd name="connsiteY177" fmla="*/ 5611402 h 5641173"/>
              <a:gd name="connsiteX178" fmla="*/ 4826081 w 11243827"/>
              <a:gd name="connsiteY178" fmla="*/ 5616191 h 5641173"/>
              <a:gd name="connsiteX179" fmla="*/ 4823501 w 11243827"/>
              <a:gd name="connsiteY179" fmla="*/ 5619174 h 5641173"/>
              <a:gd name="connsiteX180" fmla="*/ 4813093 w 11243827"/>
              <a:gd name="connsiteY180" fmla="*/ 5620026 h 5641173"/>
              <a:gd name="connsiteX181" fmla="*/ 4810563 w 11243827"/>
              <a:gd name="connsiteY181" fmla="*/ 5620787 h 5641173"/>
              <a:gd name="connsiteX182" fmla="*/ 4795818 w 11243827"/>
              <a:gd name="connsiteY182" fmla="*/ 5624618 h 5641173"/>
              <a:gd name="connsiteX183" fmla="*/ 4758404 w 11243827"/>
              <a:gd name="connsiteY183" fmla="*/ 5619510 h 5641173"/>
              <a:gd name="connsiteX184" fmla="*/ 4717254 w 11243827"/>
              <a:gd name="connsiteY184" fmla="*/ 5624155 h 5641173"/>
              <a:gd name="connsiteX185" fmla="*/ 4591958 w 11243827"/>
              <a:gd name="connsiteY185" fmla="*/ 5624710 h 5641173"/>
              <a:gd name="connsiteX186" fmla="*/ 4476215 w 11243827"/>
              <a:gd name="connsiteY186" fmla="*/ 5628210 h 5641173"/>
              <a:gd name="connsiteX187" fmla="*/ 4425193 w 11243827"/>
              <a:gd name="connsiteY187" fmla="*/ 5627414 h 5641173"/>
              <a:gd name="connsiteX188" fmla="*/ 4383866 w 11243827"/>
              <a:gd name="connsiteY188" fmla="*/ 5626546 h 5641173"/>
              <a:gd name="connsiteX189" fmla="*/ 4385596 w 11243827"/>
              <a:gd name="connsiteY189" fmla="*/ 5634646 h 5641173"/>
              <a:gd name="connsiteX190" fmla="*/ 4360864 w 11243827"/>
              <a:gd name="connsiteY190" fmla="*/ 5641173 h 5641173"/>
              <a:gd name="connsiteX191" fmla="*/ 4328321 w 11243827"/>
              <a:gd name="connsiteY191" fmla="*/ 5626332 h 5641173"/>
              <a:gd name="connsiteX192" fmla="*/ 4309842 w 11243827"/>
              <a:gd name="connsiteY192" fmla="*/ 5626471 h 5641173"/>
              <a:gd name="connsiteX193" fmla="*/ 4277424 w 11243827"/>
              <a:gd name="connsiteY193" fmla="*/ 5631598 h 5641173"/>
              <a:gd name="connsiteX194" fmla="*/ 4266627 w 11243827"/>
              <a:gd name="connsiteY194" fmla="*/ 5633969 h 5641173"/>
              <a:gd name="connsiteX195" fmla="*/ 4185525 w 11243827"/>
              <a:gd name="connsiteY195" fmla="*/ 5617508 h 5641173"/>
              <a:gd name="connsiteX196" fmla="*/ 4177617 w 11243827"/>
              <a:gd name="connsiteY196" fmla="*/ 5610903 h 5641173"/>
              <a:gd name="connsiteX197" fmla="*/ 4136948 w 11243827"/>
              <a:gd name="connsiteY197" fmla="*/ 5608031 h 5641173"/>
              <a:gd name="connsiteX198" fmla="*/ 4132323 w 11243827"/>
              <a:gd name="connsiteY198" fmla="*/ 5609784 h 5641173"/>
              <a:gd name="connsiteX199" fmla="*/ 4098620 w 11243827"/>
              <a:gd name="connsiteY199" fmla="*/ 5599672 h 5641173"/>
              <a:gd name="connsiteX200" fmla="*/ 3963475 w 11243827"/>
              <a:gd name="connsiteY200" fmla="*/ 5581841 h 5641173"/>
              <a:gd name="connsiteX201" fmla="*/ 3703613 w 11243827"/>
              <a:gd name="connsiteY201" fmla="*/ 5572482 h 5641173"/>
              <a:gd name="connsiteX202" fmla="*/ 3432987 w 11243827"/>
              <a:gd name="connsiteY202" fmla="*/ 5545768 h 5641173"/>
              <a:gd name="connsiteX203" fmla="*/ 3176381 w 11243827"/>
              <a:gd name="connsiteY203" fmla="*/ 5556110 h 5641173"/>
              <a:gd name="connsiteX204" fmla="*/ 2710156 w 11243827"/>
              <a:gd name="connsiteY204" fmla="*/ 5527517 h 5641173"/>
              <a:gd name="connsiteX205" fmla="*/ 2550206 w 11243827"/>
              <a:gd name="connsiteY205" fmla="*/ 5524958 h 5641173"/>
              <a:gd name="connsiteX206" fmla="*/ 2443041 w 11243827"/>
              <a:gd name="connsiteY206" fmla="*/ 5523990 h 5641173"/>
              <a:gd name="connsiteX207" fmla="*/ 2435613 w 11243827"/>
              <a:gd name="connsiteY207" fmla="*/ 5526704 h 5641173"/>
              <a:gd name="connsiteX208" fmla="*/ 2405682 w 11243827"/>
              <a:gd name="connsiteY208" fmla="*/ 5528307 h 5641173"/>
              <a:gd name="connsiteX209" fmla="*/ 2397487 w 11243827"/>
              <a:gd name="connsiteY209" fmla="*/ 5540337 h 5641173"/>
              <a:gd name="connsiteX210" fmla="*/ 2297454 w 11243827"/>
              <a:gd name="connsiteY210" fmla="*/ 5550765 h 5641173"/>
              <a:gd name="connsiteX211" fmla="*/ 2056700 w 11243827"/>
              <a:gd name="connsiteY211" fmla="*/ 5555489 h 5641173"/>
              <a:gd name="connsiteX212" fmla="*/ 1878530 w 11243827"/>
              <a:gd name="connsiteY212" fmla="*/ 5535330 h 5641173"/>
              <a:gd name="connsiteX213" fmla="*/ 1859292 w 11243827"/>
              <a:gd name="connsiteY213" fmla="*/ 5535461 h 5641173"/>
              <a:gd name="connsiteX214" fmla="*/ 1835626 w 11243827"/>
              <a:gd name="connsiteY214" fmla="*/ 5533793 h 5641173"/>
              <a:gd name="connsiteX215" fmla="*/ 1798939 w 11243827"/>
              <a:gd name="connsiteY215" fmla="*/ 5540285 h 5641173"/>
              <a:gd name="connsiteX216" fmla="*/ 1779046 w 11243827"/>
              <a:gd name="connsiteY216" fmla="*/ 5549949 h 5641173"/>
              <a:gd name="connsiteX217" fmla="*/ 1772421 w 11243827"/>
              <a:gd name="connsiteY217" fmla="*/ 5549018 h 5641173"/>
              <a:gd name="connsiteX218" fmla="*/ 1772052 w 11243827"/>
              <a:gd name="connsiteY218" fmla="*/ 5545689 h 5641173"/>
              <a:gd name="connsiteX219" fmla="*/ 1711543 w 11243827"/>
              <a:gd name="connsiteY219" fmla="*/ 5534558 h 5641173"/>
              <a:gd name="connsiteX220" fmla="*/ 1631462 w 11243827"/>
              <a:gd name="connsiteY220" fmla="*/ 5491807 h 5641173"/>
              <a:gd name="connsiteX221" fmla="*/ 1538763 w 11243827"/>
              <a:gd name="connsiteY221" fmla="*/ 5482781 h 5641173"/>
              <a:gd name="connsiteX222" fmla="*/ 1501533 w 11243827"/>
              <a:gd name="connsiteY222" fmla="*/ 5467817 h 5641173"/>
              <a:gd name="connsiteX223" fmla="*/ 1461266 w 11243827"/>
              <a:gd name="connsiteY223" fmla="*/ 5469343 h 5641173"/>
              <a:gd name="connsiteX224" fmla="*/ 1449415 w 11243827"/>
              <a:gd name="connsiteY224" fmla="*/ 5460467 h 5641173"/>
              <a:gd name="connsiteX225" fmla="*/ 1447454 w 11243827"/>
              <a:gd name="connsiteY225" fmla="*/ 5458776 h 5641173"/>
              <a:gd name="connsiteX226" fmla="*/ 1437814 w 11243827"/>
              <a:gd name="connsiteY226" fmla="*/ 5455515 h 5641173"/>
              <a:gd name="connsiteX227" fmla="*/ 1437334 w 11243827"/>
              <a:gd name="connsiteY227" fmla="*/ 5450209 h 5641173"/>
              <a:gd name="connsiteX228" fmla="*/ 1424429 w 11243827"/>
              <a:gd name="connsiteY228" fmla="*/ 5442157 h 5641173"/>
              <a:gd name="connsiteX229" fmla="*/ 1406063 w 11243827"/>
              <a:gd name="connsiteY229" fmla="*/ 5437380 h 5641173"/>
              <a:gd name="connsiteX230" fmla="*/ 1316379 w 11243827"/>
              <a:gd name="connsiteY230" fmla="*/ 5419601 h 5641173"/>
              <a:gd name="connsiteX231" fmla="*/ 1264090 w 11243827"/>
              <a:gd name="connsiteY231" fmla="*/ 5406153 h 5641173"/>
              <a:gd name="connsiteX232" fmla="*/ 1246374 w 11243827"/>
              <a:gd name="connsiteY232" fmla="*/ 5396631 h 5641173"/>
              <a:gd name="connsiteX233" fmla="*/ 1220190 w 11243827"/>
              <a:gd name="connsiteY233" fmla="*/ 5386301 h 5641173"/>
              <a:gd name="connsiteX234" fmla="*/ 1175643 w 11243827"/>
              <a:gd name="connsiteY234" fmla="*/ 5364651 h 5641173"/>
              <a:gd name="connsiteX235" fmla="*/ 1150342 w 11243827"/>
              <a:gd name="connsiteY235" fmla="*/ 5358447 h 5641173"/>
              <a:gd name="connsiteX236" fmla="*/ 1112024 w 11243827"/>
              <a:gd name="connsiteY236" fmla="*/ 5345786 h 5641173"/>
              <a:gd name="connsiteX237" fmla="*/ 1100870 w 11243827"/>
              <a:gd name="connsiteY237" fmla="*/ 5343651 h 5641173"/>
              <a:gd name="connsiteX238" fmla="*/ 1096383 w 11243827"/>
              <a:gd name="connsiteY238" fmla="*/ 5343015 h 5641173"/>
              <a:gd name="connsiteX239" fmla="*/ 1058039 w 11243827"/>
              <a:gd name="connsiteY239" fmla="*/ 5343504 h 5641173"/>
              <a:gd name="connsiteX240" fmla="*/ 1055426 w 11243827"/>
              <a:gd name="connsiteY240" fmla="*/ 5339088 h 5641173"/>
              <a:gd name="connsiteX241" fmla="*/ 1044738 w 11243827"/>
              <a:gd name="connsiteY241" fmla="*/ 5333063 h 5641173"/>
              <a:gd name="connsiteX242" fmla="*/ 1033909 w 11243827"/>
              <a:gd name="connsiteY242" fmla="*/ 5335680 h 5641173"/>
              <a:gd name="connsiteX243" fmla="*/ 1012649 w 11243827"/>
              <a:gd name="connsiteY243" fmla="*/ 5334541 h 5641173"/>
              <a:gd name="connsiteX244" fmla="*/ 1007115 w 11243827"/>
              <a:gd name="connsiteY244" fmla="*/ 5332775 h 5641173"/>
              <a:gd name="connsiteX245" fmla="*/ 987447 w 11243827"/>
              <a:gd name="connsiteY245" fmla="*/ 5346462 h 5641173"/>
              <a:gd name="connsiteX246" fmla="*/ 953418 w 11243827"/>
              <a:gd name="connsiteY246" fmla="*/ 5333901 h 5641173"/>
              <a:gd name="connsiteX247" fmla="*/ 916854 w 11243827"/>
              <a:gd name="connsiteY247" fmla="*/ 5329435 h 5641173"/>
              <a:gd name="connsiteX248" fmla="*/ 905651 w 11243827"/>
              <a:gd name="connsiteY248" fmla="*/ 5332114 h 5641173"/>
              <a:gd name="connsiteX249" fmla="*/ 838405 w 11243827"/>
              <a:gd name="connsiteY249" fmla="*/ 5339470 h 5641173"/>
              <a:gd name="connsiteX250" fmla="*/ 817627 w 11243827"/>
              <a:gd name="connsiteY250" fmla="*/ 5330580 h 5641173"/>
              <a:gd name="connsiteX251" fmla="*/ 801817 w 11243827"/>
              <a:gd name="connsiteY251" fmla="*/ 5325937 h 5641173"/>
              <a:gd name="connsiteX252" fmla="*/ 798857 w 11243827"/>
              <a:gd name="connsiteY252" fmla="*/ 5320979 h 5641173"/>
              <a:gd name="connsiteX253" fmla="*/ 788354 w 11243827"/>
              <a:gd name="connsiteY253" fmla="*/ 5320143 h 5641173"/>
              <a:gd name="connsiteX254" fmla="*/ 785726 w 11243827"/>
              <a:gd name="connsiteY254" fmla="*/ 5318989 h 5641173"/>
              <a:gd name="connsiteX255" fmla="*/ 770507 w 11243827"/>
              <a:gd name="connsiteY255" fmla="*/ 5313309 h 5641173"/>
              <a:gd name="connsiteX256" fmla="*/ 733810 w 11243827"/>
              <a:gd name="connsiteY256" fmla="*/ 5324286 h 5641173"/>
              <a:gd name="connsiteX257" fmla="*/ 692117 w 11243827"/>
              <a:gd name="connsiteY257" fmla="*/ 5318786 h 5641173"/>
              <a:gd name="connsiteX258" fmla="*/ 574943 w 11243827"/>
              <a:gd name="connsiteY258" fmla="*/ 5327578 h 5641173"/>
              <a:gd name="connsiteX259" fmla="*/ 441302 w 11243827"/>
              <a:gd name="connsiteY259" fmla="*/ 5307062 h 5641173"/>
              <a:gd name="connsiteX260" fmla="*/ 336819 w 11243827"/>
              <a:gd name="connsiteY260" fmla="*/ 5336690 h 5641173"/>
              <a:gd name="connsiteX261" fmla="*/ 270932 w 11243827"/>
              <a:gd name="connsiteY261" fmla="*/ 5345451 h 5641173"/>
              <a:gd name="connsiteX262" fmla="*/ 194189 w 11243827"/>
              <a:gd name="connsiteY262" fmla="*/ 5343588 h 5641173"/>
              <a:gd name="connsiteX263" fmla="*/ 192552 w 11243827"/>
              <a:gd name="connsiteY263" fmla="*/ 5342845 h 5641173"/>
              <a:gd name="connsiteX264" fmla="*/ 178320 w 11243827"/>
              <a:gd name="connsiteY264" fmla="*/ 5343766 h 5641173"/>
              <a:gd name="connsiteX265" fmla="*/ 175596 w 11243827"/>
              <a:gd name="connsiteY265" fmla="*/ 5346411 h 5641173"/>
              <a:gd name="connsiteX266" fmla="*/ 147287 w 11243827"/>
              <a:gd name="connsiteY266" fmla="*/ 5352625 h 5641173"/>
              <a:gd name="connsiteX267" fmla="*/ 114847 w 11243827"/>
              <a:gd name="connsiteY267" fmla="*/ 5355844 h 5641173"/>
              <a:gd name="connsiteX268" fmla="*/ 114306 w 11243827"/>
              <a:gd name="connsiteY268" fmla="*/ 5354983 h 5641173"/>
              <a:gd name="connsiteX269" fmla="*/ 89264 w 11243827"/>
              <a:gd name="connsiteY269" fmla="*/ 5348886 h 5641173"/>
              <a:gd name="connsiteX270" fmla="*/ 49794 w 11243827"/>
              <a:gd name="connsiteY270" fmla="*/ 5329950 h 5641173"/>
              <a:gd name="connsiteX271" fmla="*/ 19924 w 11243827"/>
              <a:gd name="connsiteY271" fmla="*/ 5334282 h 5641173"/>
              <a:gd name="connsiteX272" fmla="*/ 13819 w 11243827"/>
              <a:gd name="connsiteY272" fmla="*/ 5334653 h 5641173"/>
              <a:gd name="connsiteX273" fmla="*/ 13657 w 11243827"/>
              <a:gd name="connsiteY273" fmla="*/ 5334455 h 5641173"/>
              <a:gd name="connsiteX274" fmla="*/ 7139 w 11243827"/>
              <a:gd name="connsiteY274" fmla="*/ 5334438 h 5641173"/>
              <a:gd name="connsiteX275" fmla="*/ 2684 w 11243827"/>
              <a:gd name="connsiteY275" fmla="*/ 5335333 h 5641173"/>
              <a:gd name="connsiteX276" fmla="*/ 0 w 11243827"/>
              <a:gd name="connsiteY276" fmla="*/ 5335496 h 5641173"/>
              <a:gd name="connsiteX277" fmla="*/ 0 w 11243827"/>
              <a:gd name="connsiteY277" fmla="*/ 10592 h 5641173"/>
              <a:gd name="connsiteX278" fmla="*/ 11243827 w 11243827"/>
              <a:gd name="connsiteY278" fmla="*/ 0 h 5641173"/>
              <a:gd name="connsiteX0" fmla="*/ 11243827 w 11243827"/>
              <a:gd name="connsiteY0" fmla="*/ 0 h 5641173"/>
              <a:gd name="connsiteX1" fmla="*/ 11243827 w 11243827"/>
              <a:gd name="connsiteY1" fmla="*/ 5209610 h 5641173"/>
              <a:gd name="connsiteX2" fmla="*/ 11240675 w 11243827"/>
              <a:gd name="connsiteY2" fmla="*/ 5210442 h 5641173"/>
              <a:gd name="connsiteX3" fmla="*/ 11179959 w 11243827"/>
              <a:gd name="connsiteY3" fmla="*/ 5221199 h 5641173"/>
              <a:gd name="connsiteX4" fmla="*/ 11105493 w 11243827"/>
              <a:gd name="connsiteY4" fmla="*/ 5259905 h 5641173"/>
              <a:gd name="connsiteX5" fmla="*/ 11078640 w 11243827"/>
              <a:gd name="connsiteY5" fmla="*/ 5263531 h 5641173"/>
              <a:gd name="connsiteX6" fmla="*/ 11079616 w 11243827"/>
              <a:gd name="connsiteY6" fmla="*/ 5270380 h 5641173"/>
              <a:gd name="connsiteX7" fmla="*/ 11069641 w 11243827"/>
              <a:gd name="connsiteY7" fmla="*/ 5270884 h 5641173"/>
              <a:gd name="connsiteX8" fmla="*/ 11047377 w 11243827"/>
              <a:gd name="connsiteY8" fmla="*/ 5271051 h 5641173"/>
              <a:gd name="connsiteX9" fmla="*/ 10980705 w 11243827"/>
              <a:gd name="connsiteY9" fmla="*/ 5272951 h 5641173"/>
              <a:gd name="connsiteX10" fmla="*/ 10962514 w 11243827"/>
              <a:gd name="connsiteY10" fmla="*/ 5286084 h 5641173"/>
              <a:gd name="connsiteX11" fmla="*/ 10945307 w 11243827"/>
              <a:gd name="connsiteY11" fmla="*/ 5286290 h 5641173"/>
              <a:gd name="connsiteX12" fmla="*/ 10845516 w 11243827"/>
              <a:gd name="connsiteY12" fmla="*/ 5303894 h 5641173"/>
              <a:gd name="connsiteX13" fmla="*/ 10831795 w 11243827"/>
              <a:gd name="connsiteY13" fmla="*/ 5305210 h 5641173"/>
              <a:gd name="connsiteX14" fmla="*/ 10824365 w 11243827"/>
              <a:gd name="connsiteY14" fmla="*/ 5311111 h 5641173"/>
              <a:gd name="connsiteX15" fmla="*/ 10797756 w 11243827"/>
              <a:gd name="connsiteY15" fmla="*/ 5312285 h 5641173"/>
              <a:gd name="connsiteX16" fmla="*/ 10796525 w 11243827"/>
              <a:gd name="connsiteY16" fmla="*/ 5315645 h 5641173"/>
              <a:gd name="connsiteX17" fmla="*/ 10709063 w 11243827"/>
              <a:gd name="connsiteY17" fmla="*/ 5344492 h 5641173"/>
              <a:gd name="connsiteX18" fmla="*/ 10694078 w 11243827"/>
              <a:gd name="connsiteY18" fmla="*/ 5349258 h 5641173"/>
              <a:gd name="connsiteX19" fmla="*/ 10681131 w 11243827"/>
              <a:gd name="connsiteY19" fmla="*/ 5347812 h 5641173"/>
              <a:gd name="connsiteX20" fmla="*/ 10609448 w 11243827"/>
              <a:gd name="connsiteY20" fmla="*/ 5351931 h 5641173"/>
              <a:gd name="connsiteX21" fmla="*/ 10592397 w 11243827"/>
              <a:gd name="connsiteY21" fmla="*/ 5349402 h 5641173"/>
              <a:gd name="connsiteX22" fmla="*/ 10585227 w 11243827"/>
              <a:gd name="connsiteY22" fmla="*/ 5344063 h 5641173"/>
              <a:gd name="connsiteX23" fmla="*/ 10557472 w 11243827"/>
              <a:gd name="connsiteY23" fmla="*/ 5354151 h 5641173"/>
              <a:gd name="connsiteX24" fmla="*/ 10514646 w 11243827"/>
              <a:gd name="connsiteY24" fmla="*/ 5361064 h 5641173"/>
              <a:gd name="connsiteX25" fmla="*/ 10494292 w 11243827"/>
              <a:gd name="connsiteY25" fmla="*/ 5366054 h 5641173"/>
              <a:gd name="connsiteX26" fmla="*/ 10477869 w 11243827"/>
              <a:gd name="connsiteY26" fmla="*/ 5363025 h 5641173"/>
              <a:gd name="connsiteX27" fmla="*/ 10384411 w 11243827"/>
              <a:gd name="connsiteY27" fmla="*/ 5362257 h 5641173"/>
              <a:gd name="connsiteX28" fmla="*/ 10362921 w 11243827"/>
              <a:gd name="connsiteY28" fmla="*/ 5357444 h 5641173"/>
              <a:gd name="connsiteX29" fmla="*/ 10352736 w 11243827"/>
              <a:gd name="connsiteY29" fmla="*/ 5347851 h 5641173"/>
              <a:gd name="connsiteX30" fmla="*/ 10344754 w 11243827"/>
              <a:gd name="connsiteY30" fmla="*/ 5351272 h 5641173"/>
              <a:gd name="connsiteX31" fmla="*/ 10288226 w 11243827"/>
              <a:gd name="connsiteY31" fmla="*/ 5351613 h 5641173"/>
              <a:gd name="connsiteX32" fmla="*/ 10251350 w 11243827"/>
              <a:gd name="connsiteY32" fmla="*/ 5352711 h 5641173"/>
              <a:gd name="connsiteX33" fmla="*/ 10249108 w 11243827"/>
              <a:gd name="connsiteY33" fmla="*/ 5365881 h 5641173"/>
              <a:gd name="connsiteX34" fmla="*/ 10216272 w 11243827"/>
              <a:gd name="connsiteY34" fmla="*/ 5370573 h 5641173"/>
              <a:gd name="connsiteX35" fmla="*/ 10181278 w 11243827"/>
              <a:gd name="connsiteY35" fmla="*/ 5362119 h 5641173"/>
              <a:gd name="connsiteX36" fmla="*/ 10140033 w 11243827"/>
              <a:gd name="connsiteY36" fmla="*/ 5363304 h 5641173"/>
              <a:gd name="connsiteX37" fmla="*/ 10115353 w 11243827"/>
              <a:gd name="connsiteY37" fmla="*/ 5363869 h 5641173"/>
              <a:gd name="connsiteX38" fmla="*/ 10050578 w 11243827"/>
              <a:gd name="connsiteY38" fmla="*/ 5376153 h 5641173"/>
              <a:gd name="connsiteX39" fmla="*/ 9945478 w 11243827"/>
              <a:gd name="connsiteY39" fmla="*/ 5422859 h 5641173"/>
              <a:gd name="connsiteX40" fmla="*/ 9912481 w 11243827"/>
              <a:gd name="connsiteY40" fmla="*/ 5429477 h 5641173"/>
              <a:gd name="connsiteX41" fmla="*/ 9906713 w 11243827"/>
              <a:gd name="connsiteY41" fmla="*/ 5426784 h 5641173"/>
              <a:gd name="connsiteX42" fmla="*/ 9742436 w 11243827"/>
              <a:gd name="connsiteY42" fmla="*/ 5454834 h 5641173"/>
              <a:gd name="connsiteX43" fmla="*/ 9713044 w 11243827"/>
              <a:gd name="connsiteY43" fmla="*/ 5456476 h 5641173"/>
              <a:gd name="connsiteX44" fmla="*/ 9691033 w 11243827"/>
              <a:gd name="connsiteY44" fmla="*/ 5455451 h 5641173"/>
              <a:gd name="connsiteX45" fmla="*/ 9638355 w 11243827"/>
              <a:gd name="connsiteY45" fmla="*/ 5464794 h 5641173"/>
              <a:gd name="connsiteX46" fmla="*/ 9552434 w 11243827"/>
              <a:gd name="connsiteY46" fmla="*/ 5485280 h 5641173"/>
              <a:gd name="connsiteX47" fmla="*/ 9533883 w 11243827"/>
              <a:gd name="connsiteY47" fmla="*/ 5488516 h 5641173"/>
              <a:gd name="connsiteX48" fmla="*/ 9516916 w 11243827"/>
              <a:gd name="connsiteY48" fmla="*/ 5486828 h 5641173"/>
              <a:gd name="connsiteX49" fmla="*/ 9512093 w 11243827"/>
              <a:gd name="connsiteY49" fmla="*/ 5482541 h 5641173"/>
              <a:gd name="connsiteX50" fmla="*/ 9501725 w 11243827"/>
              <a:gd name="connsiteY50" fmla="*/ 5483603 h 5641173"/>
              <a:gd name="connsiteX51" fmla="*/ 9498754 w 11243827"/>
              <a:gd name="connsiteY51" fmla="*/ 5482951 h 5641173"/>
              <a:gd name="connsiteX52" fmla="*/ 9481932 w 11243827"/>
              <a:gd name="connsiteY52" fmla="*/ 5480151 h 5641173"/>
              <a:gd name="connsiteX53" fmla="*/ 9451321 w 11243827"/>
              <a:gd name="connsiteY53" fmla="*/ 5497375 h 5641173"/>
              <a:gd name="connsiteX54" fmla="*/ 9409298 w 11243827"/>
              <a:gd name="connsiteY54" fmla="*/ 5499478 h 5641173"/>
              <a:gd name="connsiteX55" fmla="*/ 9303056 w 11243827"/>
              <a:gd name="connsiteY55" fmla="*/ 5519093 h 5641173"/>
              <a:gd name="connsiteX56" fmla="*/ 9229078 w 11243827"/>
              <a:gd name="connsiteY56" fmla="*/ 5524154 h 5641173"/>
              <a:gd name="connsiteX57" fmla="*/ 9165105 w 11243827"/>
              <a:gd name="connsiteY57" fmla="*/ 5532892 h 5641173"/>
              <a:gd name="connsiteX58" fmla="*/ 9077301 w 11243827"/>
              <a:gd name="connsiteY58" fmla="*/ 5580356 h 5641173"/>
              <a:gd name="connsiteX59" fmla="*/ 8960065 w 11243827"/>
              <a:gd name="connsiteY59" fmla="*/ 5597982 h 5641173"/>
              <a:gd name="connsiteX60" fmla="*/ 8953536 w 11243827"/>
              <a:gd name="connsiteY60" fmla="*/ 5606638 h 5641173"/>
              <a:gd name="connsiteX61" fmla="*/ 8943907 w 11243827"/>
              <a:gd name="connsiteY61" fmla="*/ 5612541 h 5641173"/>
              <a:gd name="connsiteX62" fmla="*/ 8942046 w 11243827"/>
              <a:gd name="connsiteY62" fmla="*/ 5612112 h 5641173"/>
              <a:gd name="connsiteX63" fmla="*/ 8928824 w 11243827"/>
              <a:gd name="connsiteY63" fmla="*/ 5615549 h 5641173"/>
              <a:gd name="connsiteX64" fmla="*/ 8927294 w 11243827"/>
              <a:gd name="connsiteY64" fmla="*/ 5618607 h 5641173"/>
              <a:gd name="connsiteX65" fmla="*/ 8918651 w 11243827"/>
              <a:gd name="connsiteY65" fmla="*/ 5621688 h 5641173"/>
              <a:gd name="connsiteX66" fmla="*/ 8902772 w 11243827"/>
              <a:gd name="connsiteY66" fmla="*/ 5629703 h 5641173"/>
              <a:gd name="connsiteX67" fmla="*/ 8898724 w 11243827"/>
              <a:gd name="connsiteY67" fmla="*/ 5629379 h 5641173"/>
              <a:gd name="connsiteX68" fmla="*/ 8873099 w 11243827"/>
              <a:gd name="connsiteY68" fmla="*/ 5638628 h 5641173"/>
              <a:gd name="connsiteX69" fmla="*/ 8872234 w 11243827"/>
              <a:gd name="connsiteY69" fmla="*/ 5637889 h 5641173"/>
              <a:gd name="connsiteX70" fmla="*/ 8862777 w 11243827"/>
              <a:gd name="connsiteY70" fmla="*/ 5636711 h 5641173"/>
              <a:gd name="connsiteX71" fmla="*/ 8845869 w 11243827"/>
              <a:gd name="connsiteY71" fmla="*/ 5636436 h 5641173"/>
              <a:gd name="connsiteX72" fmla="*/ 8800548 w 11243827"/>
              <a:gd name="connsiteY72" fmla="*/ 5625084 h 5641173"/>
              <a:gd name="connsiteX73" fmla="*/ 8773774 w 11243827"/>
              <a:gd name="connsiteY73" fmla="*/ 5634630 h 5641173"/>
              <a:gd name="connsiteX74" fmla="*/ 8698255 w 11243827"/>
              <a:gd name="connsiteY74" fmla="*/ 5636083 h 5641173"/>
              <a:gd name="connsiteX75" fmla="*/ 8619167 w 11243827"/>
              <a:gd name="connsiteY75" fmla="*/ 5619130 h 5641173"/>
              <a:gd name="connsiteX76" fmla="*/ 8539822 w 11243827"/>
              <a:gd name="connsiteY76" fmla="*/ 5616905 h 5641173"/>
              <a:gd name="connsiteX77" fmla="*/ 8511094 w 11243827"/>
              <a:gd name="connsiteY77" fmla="*/ 5617360 h 5641173"/>
              <a:gd name="connsiteX78" fmla="*/ 8459886 w 11243827"/>
              <a:gd name="connsiteY78" fmla="*/ 5612612 h 5641173"/>
              <a:gd name="connsiteX79" fmla="*/ 8436432 w 11243827"/>
              <a:gd name="connsiteY79" fmla="*/ 5606990 h 5641173"/>
              <a:gd name="connsiteX80" fmla="*/ 8435403 w 11243827"/>
              <a:gd name="connsiteY80" fmla="*/ 5607336 h 5641173"/>
              <a:gd name="connsiteX81" fmla="*/ 8433307 w 11243827"/>
              <a:gd name="connsiteY81" fmla="*/ 5604917 h 5641173"/>
              <a:gd name="connsiteX82" fmla="*/ 8428968 w 11243827"/>
              <a:gd name="connsiteY82" fmla="*/ 5603796 h 5641173"/>
              <a:gd name="connsiteX83" fmla="*/ 8417124 w 11243827"/>
              <a:gd name="connsiteY83" fmla="*/ 5604518 h 5641173"/>
              <a:gd name="connsiteX84" fmla="*/ 8412669 w 11243827"/>
              <a:gd name="connsiteY84" fmla="*/ 5605413 h 5641173"/>
              <a:gd name="connsiteX85" fmla="*/ 8406152 w 11243827"/>
              <a:gd name="connsiteY85" fmla="*/ 5605396 h 5641173"/>
              <a:gd name="connsiteX86" fmla="*/ 8405989 w 11243827"/>
              <a:gd name="connsiteY86" fmla="*/ 5605197 h 5641173"/>
              <a:gd name="connsiteX87" fmla="*/ 8399884 w 11243827"/>
              <a:gd name="connsiteY87" fmla="*/ 5605568 h 5641173"/>
              <a:gd name="connsiteX88" fmla="*/ 8370014 w 11243827"/>
              <a:gd name="connsiteY88" fmla="*/ 5609900 h 5641173"/>
              <a:gd name="connsiteX89" fmla="*/ 8330544 w 11243827"/>
              <a:gd name="connsiteY89" fmla="*/ 5590964 h 5641173"/>
              <a:gd name="connsiteX90" fmla="*/ 8314221 w 11243827"/>
              <a:gd name="connsiteY90" fmla="*/ 5587682 h 5641173"/>
              <a:gd name="connsiteX91" fmla="*/ 8305502 w 11243827"/>
              <a:gd name="connsiteY91" fmla="*/ 5584868 h 5641173"/>
              <a:gd name="connsiteX92" fmla="*/ 8304962 w 11243827"/>
              <a:gd name="connsiteY92" fmla="*/ 5584007 h 5641173"/>
              <a:gd name="connsiteX93" fmla="*/ 8276324 w 11243827"/>
              <a:gd name="connsiteY93" fmla="*/ 5588260 h 5641173"/>
              <a:gd name="connsiteX94" fmla="*/ 8272522 w 11243827"/>
              <a:gd name="connsiteY94" fmla="*/ 5587226 h 5641173"/>
              <a:gd name="connsiteX95" fmla="*/ 8253857 w 11243827"/>
              <a:gd name="connsiteY95" fmla="*/ 5592043 h 5641173"/>
              <a:gd name="connsiteX96" fmla="*/ 8244212 w 11243827"/>
              <a:gd name="connsiteY96" fmla="*/ 5593439 h 5641173"/>
              <a:gd name="connsiteX97" fmla="*/ 8241488 w 11243827"/>
              <a:gd name="connsiteY97" fmla="*/ 5596085 h 5641173"/>
              <a:gd name="connsiteX98" fmla="*/ 8227256 w 11243827"/>
              <a:gd name="connsiteY98" fmla="*/ 5597005 h 5641173"/>
              <a:gd name="connsiteX99" fmla="*/ 8225619 w 11243827"/>
              <a:gd name="connsiteY99" fmla="*/ 5596262 h 5641173"/>
              <a:gd name="connsiteX100" fmla="*/ 8213882 w 11243827"/>
              <a:gd name="connsiteY100" fmla="*/ 5600179 h 5641173"/>
              <a:gd name="connsiteX101" fmla="*/ 8204045 w 11243827"/>
              <a:gd name="connsiteY101" fmla="*/ 5607275 h 5641173"/>
              <a:gd name="connsiteX102" fmla="*/ 8082989 w 11243827"/>
              <a:gd name="connsiteY102" fmla="*/ 5603160 h 5641173"/>
              <a:gd name="connsiteX103" fmla="*/ 7976942 w 11243827"/>
              <a:gd name="connsiteY103" fmla="*/ 5598455 h 5641173"/>
              <a:gd name="connsiteX104" fmla="*/ 7950121 w 11243827"/>
              <a:gd name="connsiteY104" fmla="*/ 5590893 h 5641173"/>
              <a:gd name="connsiteX105" fmla="*/ 7727691 w 11243827"/>
              <a:gd name="connsiteY105" fmla="*/ 5621064 h 5641173"/>
              <a:gd name="connsiteX106" fmla="*/ 7685998 w 11243827"/>
              <a:gd name="connsiteY106" fmla="*/ 5615564 h 5641173"/>
              <a:gd name="connsiteX107" fmla="*/ 7649302 w 11243827"/>
              <a:gd name="connsiteY107" fmla="*/ 5626541 h 5641173"/>
              <a:gd name="connsiteX108" fmla="*/ 7634083 w 11243827"/>
              <a:gd name="connsiteY108" fmla="*/ 5620862 h 5641173"/>
              <a:gd name="connsiteX109" fmla="*/ 7631455 w 11243827"/>
              <a:gd name="connsiteY109" fmla="*/ 5619708 h 5641173"/>
              <a:gd name="connsiteX110" fmla="*/ 7620952 w 11243827"/>
              <a:gd name="connsiteY110" fmla="*/ 5618872 h 5641173"/>
              <a:gd name="connsiteX111" fmla="*/ 7617992 w 11243827"/>
              <a:gd name="connsiteY111" fmla="*/ 5613914 h 5641173"/>
              <a:gd name="connsiteX112" fmla="*/ 7602182 w 11243827"/>
              <a:gd name="connsiteY112" fmla="*/ 5609271 h 5641173"/>
              <a:gd name="connsiteX113" fmla="*/ 7582847 w 11243827"/>
              <a:gd name="connsiteY113" fmla="*/ 5609047 h 5641173"/>
              <a:gd name="connsiteX114" fmla="*/ 7514158 w 11243827"/>
              <a:gd name="connsiteY114" fmla="*/ 5607737 h 5641173"/>
              <a:gd name="connsiteX115" fmla="*/ 7502955 w 11243827"/>
              <a:gd name="connsiteY115" fmla="*/ 5610415 h 5641173"/>
              <a:gd name="connsiteX116" fmla="*/ 7466391 w 11243827"/>
              <a:gd name="connsiteY116" fmla="*/ 5605949 h 5641173"/>
              <a:gd name="connsiteX117" fmla="*/ 7433806 w 11243827"/>
              <a:gd name="connsiteY117" fmla="*/ 5604945 h 5641173"/>
              <a:gd name="connsiteX118" fmla="*/ 7412693 w 11243827"/>
              <a:gd name="connsiteY118" fmla="*/ 5607075 h 5641173"/>
              <a:gd name="connsiteX119" fmla="*/ 7407159 w 11243827"/>
              <a:gd name="connsiteY119" fmla="*/ 5605310 h 5641173"/>
              <a:gd name="connsiteX120" fmla="*/ 7385900 w 11243827"/>
              <a:gd name="connsiteY120" fmla="*/ 5604171 h 5641173"/>
              <a:gd name="connsiteX121" fmla="*/ 7375071 w 11243827"/>
              <a:gd name="connsiteY121" fmla="*/ 5606788 h 5641173"/>
              <a:gd name="connsiteX122" fmla="*/ 7364382 w 11243827"/>
              <a:gd name="connsiteY122" fmla="*/ 5600762 h 5641173"/>
              <a:gd name="connsiteX123" fmla="*/ 7361770 w 11243827"/>
              <a:gd name="connsiteY123" fmla="*/ 5596347 h 5641173"/>
              <a:gd name="connsiteX124" fmla="*/ 7346641 w 11243827"/>
              <a:gd name="connsiteY124" fmla="*/ 5598329 h 5641173"/>
              <a:gd name="connsiteX125" fmla="*/ 7334238 w 11243827"/>
              <a:gd name="connsiteY125" fmla="*/ 5594014 h 5641173"/>
              <a:gd name="connsiteX126" fmla="*/ 7323426 w 11243827"/>
              <a:gd name="connsiteY126" fmla="*/ 5596835 h 5641173"/>
              <a:gd name="connsiteX127" fmla="*/ 7318938 w 11243827"/>
              <a:gd name="connsiteY127" fmla="*/ 5596200 h 5641173"/>
              <a:gd name="connsiteX128" fmla="*/ 7307784 w 11243827"/>
              <a:gd name="connsiteY128" fmla="*/ 5594065 h 5641173"/>
              <a:gd name="connsiteX129" fmla="*/ 7288540 w 11243827"/>
              <a:gd name="connsiteY129" fmla="*/ 5589320 h 5641173"/>
              <a:gd name="connsiteX130" fmla="*/ 7282537 w 11243827"/>
              <a:gd name="connsiteY130" fmla="*/ 5588660 h 5641173"/>
              <a:gd name="connsiteX131" fmla="*/ 7269466 w 11243827"/>
              <a:gd name="connsiteY131" fmla="*/ 5581404 h 5641173"/>
              <a:gd name="connsiteX132" fmla="*/ 7244165 w 11243827"/>
              <a:gd name="connsiteY132" fmla="*/ 5575200 h 5641173"/>
              <a:gd name="connsiteX133" fmla="*/ 7199619 w 11243827"/>
              <a:gd name="connsiteY133" fmla="*/ 5553550 h 5641173"/>
              <a:gd name="connsiteX134" fmla="*/ 7173434 w 11243827"/>
              <a:gd name="connsiteY134" fmla="*/ 5543219 h 5641173"/>
              <a:gd name="connsiteX135" fmla="*/ 7155718 w 11243827"/>
              <a:gd name="connsiteY135" fmla="*/ 5533697 h 5641173"/>
              <a:gd name="connsiteX136" fmla="*/ 7103430 w 11243827"/>
              <a:gd name="connsiteY136" fmla="*/ 5520249 h 5641173"/>
              <a:gd name="connsiteX137" fmla="*/ 7013746 w 11243827"/>
              <a:gd name="connsiteY137" fmla="*/ 5502470 h 5641173"/>
              <a:gd name="connsiteX138" fmla="*/ 6995379 w 11243827"/>
              <a:gd name="connsiteY138" fmla="*/ 5497693 h 5641173"/>
              <a:gd name="connsiteX139" fmla="*/ 6982475 w 11243827"/>
              <a:gd name="connsiteY139" fmla="*/ 5489641 h 5641173"/>
              <a:gd name="connsiteX140" fmla="*/ 6981994 w 11243827"/>
              <a:gd name="connsiteY140" fmla="*/ 5484335 h 5641173"/>
              <a:gd name="connsiteX141" fmla="*/ 6972355 w 11243827"/>
              <a:gd name="connsiteY141" fmla="*/ 5481074 h 5641173"/>
              <a:gd name="connsiteX142" fmla="*/ 6970394 w 11243827"/>
              <a:gd name="connsiteY142" fmla="*/ 5479383 h 5641173"/>
              <a:gd name="connsiteX143" fmla="*/ 6958543 w 11243827"/>
              <a:gd name="connsiteY143" fmla="*/ 5470507 h 5641173"/>
              <a:gd name="connsiteX144" fmla="*/ 6918276 w 11243827"/>
              <a:gd name="connsiteY144" fmla="*/ 5472034 h 5641173"/>
              <a:gd name="connsiteX145" fmla="*/ 6881046 w 11243827"/>
              <a:gd name="connsiteY145" fmla="*/ 5457070 h 5641173"/>
              <a:gd name="connsiteX146" fmla="*/ 6752164 w 11243827"/>
              <a:gd name="connsiteY146" fmla="*/ 5425021 h 5641173"/>
              <a:gd name="connsiteX147" fmla="*/ 6724964 w 11243827"/>
              <a:gd name="connsiteY147" fmla="*/ 5414071 h 5641173"/>
              <a:gd name="connsiteX148" fmla="*/ 6683286 w 11243827"/>
              <a:gd name="connsiteY148" fmla="*/ 5432830 h 5641173"/>
              <a:gd name="connsiteX149" fmla="*/ 6644277 w 11243827"/>
              <a:gd name="connsiteY149" fmla="*/ 5429684 h 5641173"/>
              <a:gd name="connsiteX150" fmla="*/ 6532914 w 11243827"/>
              <a:gd name="connsiteY150" fmla="*/ 5431205 h 5641173"/>
              <a:gd name="connsiteX151" fmla="*/ 6307459 w 11243827"/>
              <a:gd name="connsiteY151" fmla="*/ 5467087 h 5641173"/>
              <a:gd name="connsiteX152" fmla="*/ 6196243 w 11243827"/>
              <a:gd name="connsiteY152" fmla="*/ 5515042 h 5641173"/>
              <a:gd name="connsiteX153" fmla="*/ 6099124 w 11243827"/>
              <a:gd name="connsiteY153" fmla="*/ 5516848 h 5641173"/>
              <a:gd name="connsiteX154" fmla="*/ 6016077 w 11243827"/>
              <a:gd name="connsiteY154" fmla="*/ 5528642 h 5641173"/>
              <a:gd name="connsiteX155" fmla="*/ 6004389 w 11243827"/>
              <a:gd name="connsiteY155" fmla="*/ 5531206 h 5641173"/>
              <a:gd name="connsiteX156" fmla="*/ 5933945 w 11243827"/>
              <a:gd name="connsiteY156" fmla="*/ 5538840 h 5641173"/>
              <a:gd name="connsiteX157" fmla="*/ 5883936 w 11243827"/>
              <a:gd name="connsiteY157" fmla="*/ 5553807 h 5641173"/>
              <a:gd name="connsiteX158" fmla="*/ 5798331 w 11243827"/>
              <a:gd name="connsiteY158" fmla="*/ 5564248 h 5641173"/>
              <a:gd name="connsiteX159" fmla="*/ 5712738 w 11243827"/>
              <a:gd name="connsiteY159" fmla="*/ 5573120 h 5641173"/>
              <a:gd name="connsiteX160" fmla="*/ 5681342 w 11243827"/>
              <a:gd name="connsiteY160" fmla="*/ 5575621 h 5641173"/>
              <a:gd name="connsiteX161" fmla="*/ 5627167 w 11243827"/>
              <a:gd name="connsiteY161" fmla="*/ 5583215 h 5641173"/>
              <a:gd name="connsiteX162" fmla="*/ 5591414 w 11243827"/>
              <a:gd name="connsiteY162" fmla="*/ 5587695 h 5641173"/>
              <a:gd name="connsiteX163" fmla="*/ 5583028 w 11243827"/>
              <a:gd name="connsiteY163" fmla="*/ 5580877 h 5641173"/>
              <a:gd name="connsiteX164" fmla="*/ 5549426 w 11243827"/>
              <a:gd name="connsiteY164" fmla="*/ 5582858 h 5641173"/>
              <a:gd name="connsiteX165" fmla="*/ 5519999 w 11243827"/>
              <a:gd name="connsiteY165" fmla="*/ 5592246 h 5641173"/>
              <a:gd name="connsiteX166" fmla="*/ 5480028 w 11243827"/>
              <a:gd name="connsiteY166" fmla="*/ 5597282 h 5641173"/>
              <a:gd name="connsiteX167" fmla="*/ 5456175 w 11243827"/>
              <a:gd name="connsiteY167" fmla="*/ 5600371 h 5641173"/>
              <a:gd name="connsiteX168" fmla="*/ 5388463 w 11243827"/>
              <a:gd name="connsiteY168" fmla="*/ 5602638 h 5641173"/>
              <a:gd name="connsiteX169" fmla="*/ 5265898 w 11243827"/>
              <a:gd name="connsiteY169" fmla="*/ 5591830 h 5641173"/>
              <a:gd name="connsiteX170" fmla="*/ 5231231 w 11243827"/>
              <a:gd name="connsiteY170" fmla="*/ 5592790 h 5641173"/>
              <a:gd name="connsiteX171" fmla="*/ 5226996 w 11243827"/>
              <a:gd name="connsiteY171" fmla="*/ 5595040 h 5641173"/>
              <a:gd name="connsiteX172" fmla="*/ 5175988 w 11243827"/>
              <a:gd name="connsiteY172" fmla="*/ 5588131 h 5641173"/>
              <a:gd name="connsiteX173" fmla="*/ 5107470 w 11243827"/>
              <a:gd name="connsiteY173" fmla="*/ 5594771 h 5641173"/>
              <a:gd name="connsiteX174" fmla="*/ 5027868 w 11243827"/>
              <a:gd name="connsiteY174" fmla="*/ 5605624 h 5641173"/>
              <a:gd name="connsiteX175" fmla="*/ 5007324 w 11243827"/>
              <a:gd name="connsiteY175" fmla="*/ 5609209 h 5641173"/>
              <a:gd name="connsiteX176" fmla="*/ 4952559 w 11243827"/>
              <a:gd name="connsiteY176" fmla="*/ 5611402 h 5641173"/>
              <a:gd name="connsiteX177" fmla="*/ 4826081 w 11243827"/>
              <a:gd name="connsiteY177" fmla="*/ 5616191 h 5641173"/>
              <a:gd name="connsiteX178" fmla="*/ 4823501 w 11243827"/>
              <a:gd name="connsiteY178" fmla="*/ 5619174 h 5641173"/>
              <a:gd name="connsiteX179" fmla="*/ 4813093 w 11243827"/>
              <a:gd name="connsiteY179" fmla="*/ 5620026 h 5641173"/>
              <a:gd name="connsiteX180" fmla="*/ 4810563 w 11243827"/>
              <a:gd name="connsiteY180" fmla="*/ 5620787 h 5641173"/>
              <a:gd name="connsiteX181" fmla="*/ 4795818 w 11243827"/>
              <a:gd name="connsiteY181" fmla="*/ 5624618 h 5641173"/>
              <a:gd name="connsiteX182" fmla="*/ 4758404 w 11243827"/>
              <a:gd name="connsiteY182" fmla="*/ 5619510 h 5641173"/>
              <a:gd name="connsiteX183" fmla="*/ 4717254 w 11243827"/>
              <a:gd name="connsiteY183" fmla="*/ 5624155 h 5641173"/>
              <a:gd name="connsiteX184" fmla="*/ 4591958 w 11243827"/>
              <a:gd name="connsiteY184" fmla="*/ 5624710 h 5641173"/>
              <a:gd name="connsiteX185" fmla="*/ 4476215 w 11243827"/>
              <a:gd name="connsiteY185" fmla="*/ 5628210 h 5641173"/>
              <a:gd name="connsiteX186" fmla="*/ 4425193 w 11243827"/>
              <a:gd name="connsiteY186" fmla="*/ 5627414 h 5641173"/>
              <a:gd name="connsiteX187" fmla="*/ 4383866 w 11243827"/>
              <a:gd name="connsiteY187" fmla="*/ 5626546 h 5641173"/>
              <a:gd name="connsiteX188" fmla="*/ 4385596 w 11243827"/>
              <a:gd name="connsiteY188" fmla="*/ 5634646 h 5641173"/>
              <a:gd name="connsiteX189" fmla="*/ 4360864 w 11243827"/>
              <a:gd name="connsiteY189" fmla="*/ 5641173 h 5641173"/>
              <a:gd name="connsiteX190" fmla="*/ 4328321 w 11243827"/>
              <a:gd name="connsiteY190" fmla="*/ 5626332 h 5641173"/>
              <a:gd name="connsiteX191" fmla="*/ 4309842 w 11243827"/>
              <a:gd name="connsiteY191" fmla="*/ 5626471 h 5641173"/>
              <a:gd name="connsiteX192" fmla="*/ 4277424 w 11243827"/>
              <a:gd name="connsiteY192" fmla="*/ 5631598 h 5641173"/>
              <a:gd name="connsiteX193" fmla="*/ 4266627 w 11243827"/>
              <a:gd name="connsiteY193" fmla="*/ 5633969 h 5641173"/>
              <a:gd name="connsiteX194" fmla="*/ 4185525 w 11243827"/>
              <a:gd name="connsiteY194" fmla="*/ 5617508 h 5641173"/>
              <a:gd name="connsiteX195" fmla="*/ 4177617 w 11243827"/>
              <a:gd name="connsiteY195" fmla="*/ 5610903 h 5641173"/>
              <a:gd name="connsiteX196" fmla="*/ 4136948 w 11243827"/>
              <a:gd name="connsiteY196" fmla="*/ 5608031 h 5641173"/>
              <a:gd name="connsiteX197" fmla="*/ 4132323 w 11243827"/>
              <a:gd name="connsiteY197" fmla="*/ 5609784 h 5641173"/>
              <a:gd name="connsiteX198" fmla="*/ 4098620 w 11243827"/>
              <a:gd name="connsiteY198" fmla="*/ 5599672 h 5641173"/>
              <a:gd name="connsiteX199" fmla="*/ 3963475 w 11243827"/>
              <a:gd name="connsiteY199" fmla="*/ 5581841 h 5641173"/>
              <a:gd name="connsiteX200" fmla="*/ 3703613 w 11243827"/>
              <a:gd name="connsiteY200" fmla="*/ 5572482 h 5641173"/>
              <a:gd name="connsiteX201" fmla="*/ 3432987 w 11243827"/>
              <a:gd name="connsiteY201" fmla="*/ 5545768 h 5641173"/>
              <a:gd name="connsiteX202" fmla="*/ 3176381 w 11243827"/>
              <a:gd name="connsiteY202" fmla="*/ 5556110 h 5641173"/>
              <a:gd name="connsiteX203" fmla="*/ 2710156 w 11243827"/>
              <a:gd name="connsiteY203" fmla="*/ 5527517 h 5641173"/>
              <a:gd name="connsiteX204" fmla="*/ 2550206 w 11243827"/>
              <a:gd name="connsiteY204" fmla="*/ 5524958 h 5641173"/>
              <a:gd name="connsiteX205" fmla="*/ 2443041 w 11243827"/>
              <a:gd name="connsiteY205" fmla="*/ 5523990 h 5641173"/>
              <a:gd name="connsiteX206" fmla="*/ 2435613 w 11243827"/>
              <a:gd name="connsiteY206" fmla="*/ 5526704 h 5641173"/>
              <a:gd name="connsiteX207" fmla="*/ 2405682 w 11243827"/>
              <a:gd name="connsiteY207" fmla="*/ 5528307 h 5641173"/>
              <a:gd name="connsiteX208" fmla="*/ 2397487 w 11243827"/>
              <a:gd name="connsiteY208" fmla="*/ 5540337 h 5641173"/>
              <a:gd name="connsiteX209" fmla="*/ 2297454 w 11243827"/>
              <a:gd name="connsiteY209" fmla="*/ 5550765 h 5641173"/>
              <a:gd name="connsiteX210" fmla="*/ 2056700 w 11243827"/>
              <a:gd name="connsiteY210" fmla="*/ 5555489 h 5641173"/>
              <a:gd name="connsiteX211" fmla="*/ 1878530 w 11243827"/>
              <a:gd name="connsiteY211" fmla="*/ 5535330 h 5641173"/>
              <a:gd name="connsiteX212" fmla="*/ 1859292 w 11243827"/>
              <a:gd name="connsiteY212" fmla="*/ 5535461 h 5641173"/>
              <a:gd name="connsiteX213" fmla="*/ 1835626 w 11243827"/>
              <a:gd name="connsiteY213" fmla="*/ 5533793 h 5641173"/>
              <a:gd name="connsiteX214" fmla="*/ 1798939 w 11243827"/>
              <a:gd name="connsiteY214" fmla="*/ 5540285 h 5641173"/>
              <a:gd name="connsiteX215" fmla="*/ 1779046 w 11243827"/>
              <a:gd name="connsiteY215" fmla="*/ 5549949 h 5641173"/>
              <a:gd name="connsiteX216" fmla="*/ 1772421 w 11243827"/>
              <a:gd name="connsiteY216" fmla="*/ 5549018 h 5641173"/>
              <a:gd name="connsiteX217" fmla="*/ 1772052 w 11243827"/>
              <a:gd name="connsiteY217" fmla="*/ 5545689 h 5641173"/>
              <a:gd name="connsiteX218" fmla="*/ 1711543 w 11243827"/>
              <a:gd name="connsiteY218" fmla="*/ 5534558 h 5641173"/>
              <a:gd name="connsiteX219" fmla="*/ 1631462 w 11243827"/>
              <a:gd name="connsiteY219" fmla="*/ 5491807 h 5641173"/>
              <a:gd name="connsiteX220" fmla="*/ 1538763 w 11243827"/>
              <a:gd name="connsiteY220" fmla="*/ 5482781 h 5641173"/>
              <a:gd name="connsiteX221" fmla="*/ 1501533 w 11243827"/>
              <a:gd name="connsiteY221" fmla="*/ 5467817 h 5641173"/>
              <a:gd name="connsiteX222" fmla="*/ 1461266 w 11243827"/>
              <a:gd name="connsiteY222" fmla="*/ 5469343 h 5641173"/>
              <a:gd name="connsiteX223" fmla="*/ 1449415 w 11243827"/>
              <a:gd name="connsiteY223" fmla="*/ 5460467 h 5641173"/>
              <a:gd name="connsiteX224" fmla="*/ 1447454 w 11243827"/>
              <a:gd name="connsiteY224" fmla="*/ 5458776 h 5641173"/>
              <a:gd name="connsiteX225" fmla="*/ 1437814 w 11243827"/>
              <a:gd name="connsiteY225" fmla="*/ 5455515 h 5641173"/>
              <a:gd name="connsiteX226" fmla="*/ 1437334 w 11243827"/>
              <a:gd name="connsiteY226" fmla="*/ 5450209 h 5641173"/>
              <a:gd name="connsiteX227" fmla="*/ 1424429 w 11243827"/>
              <a:gd name="connsiteY227" fmla="*/ 5442157 h 5641173"/>
              <a:gd name="connsiteX228" fmla="*/ 1406063 w 11243827"/>
              <a:gd name="connsiteY228" fmla="*/ 5437380 h 5641173"/>
              <a:gd name="connsiteX229" fmla="*/ 1316379 w 11243827"/>
              <a:gd name="connsiteY229" fmla="*/ 5419601 h 5641173"/>
              <a:gd name="connsiteX230" fmla="*/ 1264090 w 11243827"/>
              <a:gd name="connsiteY230" fmla="*/ 5406153 h 5641173"/>
              <a:gd name="connsiteX231" fmla="*/ 1246374 w 11243827"/>
              <a:gd name="connsiteY231" fmla="*/ 5396631 h 5641173"/>
              <a:gd name="connsiteX232" fmla="*/ 1220190 w 11243827"/>
              <a:gd name="connsiteY232" fmla="*/ 5386301 h 5641173"/>
              <a:gd name="connsiteX233" fmla="*/ 1175643 w 11243827"/>
              <a:gd name="connsiteY233" fmla="*/ 5364651 h 5641173"/>
              <a:gd name="connsiteX234" fmla="*/ 1150342 w 11243827"/>
              <a:gd name="connsiteY234" fmla="*/ 5358447 h 5641173"/>
              <a:gd name="connsiteX235" fmla="*/ 1112024 w 11243827"/>
              <a:gd name="connsiteY235" fmla="*/ 5345786 h 5641173"/>
              <a:gd name="connsiteX236" fmla="*/ 1100870 w 11243827"/>
              <a:gd name="connsiteY236" fmla="*/ 5343651 h 5641173"/>
              <a:gd name="connsiteX237" fmla="*/ 1096383 w 11243827"/>
              <a:gd name="connsiteY237" fmla="*/ 5343015 h 5641173"/>
              <a:gd name="connsiteX238" fmla="*/ 1058039 w 11243827"/>
              <a:gd name="connsiteY238" fmla="*/ 5343504 h 5641173"/>
              <a:gd name="connsiteX239" fmla="*/ 1055426 w 11243827"/>
              <a:gd name="connsiteY239" fmla="*/ 5339088 h 5641173"/>
              <a:gd name="connsiteX240" fmla="*/ 1044738 w 11243827"/>
              <a:gd name="connsiteY240" fmla="*/ 5333063 h 5641173"/>
              <a:gd name="connsiteX241" fmla="*/ 1033909 w 11243827"/>
              <a:gd name="connsiteY241" fmla="*/ 5335680 h 5641173"/>
              <a:gd name="connsiteX242" fmla="*/ 1012649 w 11243827"/>
              <a:gd name="connsiteY242" fmla="*/ 5334541 h 5641173"/>
              <a:gd name="connsiteX243" fmla="*/ 1007115 w 11243827"/>
              <a:gd name="connsiteY243" fmla="*/ 5332775 h 5641173"/>
              <a:gd name="connsiteX244" fmla="*/ 987447 w 11243827"/>
              <a:gd name="connsiteY244" fmla="*/ 5346462 h 5641173"/>
              <a:gd name="connsiteX245" fmla="*/ 953418 w 11243827"/>
              <a:gd name="connsiteY245" fmla="*/ 5333901 h 5641173"/>
              <a:gd name="connsiteX246" fmla="*/ 916854 w 11243827"/>
              <a:gd name="connsiteY246" fmla="*/ 5329435 h 5641173"/>
              <a:gd name="connsiteX247" fmla="*/ 905651 w 11243827"/>
              <a:gd name="connsiteY247" fmla="*/ 5332114 h 5641173"/>
              <a:gd name="connsiteX248" fmla="*/ 838405 w 11243827"/>
              <a:gd name="connsiteY248" fmla="*/ 5339470 h 5641173"/>
              <a:gd name="connsiteX249" fmla="*/ 817627 w 11243827"/>
              <a:gd name="connsiteY249" fmla="*/ 5330580 h 5641173"/>
              <a:gd name="connsiteX250" fmla="*/ 801817 w 11243827"/>
              <a:gd name="connsiteY250" fmla="*/ 5325937 h 5641173"/>
              <a:gd name="connsiteX251" fmla="*/ 798857 w 11243827"/>
              <a:gd name="connsiteY251" fmla="*/ 5320979 h 5641173"/>
              <a:gd name="connsiteX252" fmla="*/ 788354 w 11243827"/>
              <a:gd name="connsiteY252" fmla="*/ 5320143 h 5641173"/>
              <a:gd name="connsiteX253" fmla="*/ 785726 w 11243827"/>
              <a:gd name="connsiteY253" fmla="*/ 5318989 h 5641173"/>
              <a:gd name="connsiteX254" fmla="*/ 770507 w 11243827"/>
              <a:gd name="connsiteY254" fmla="*/ 5313309 h 5641173"/>
              <a:gd name="connsiteX255" fmla="*/ 733810 w 11243827"/>
              <a:gd name="connsiteY255" fmla="*/ 5324286 h 5641173"/>
              <a:gd name="connsiteX256" fmla="*/ 692117 w 11243827"/>
              <a:gd name="connsiteY256" fmla="*/ 5318786 h 5641173"/>
              <a:gd name="connsiteX257" fmla="*/ 574943 w 11243827"/>
              <a:gd name="connsiteY257" fmla="*/ 5327578 h 5641173"/>
              <a:gd name="connsiteX258" fmla="*/ 441302 w 11243827"/>
              <a:gd name="connsiteY258" fmla="*/ 5307062 h 5641173"/>
              <a:gd name="connsiteX259" fmla="*/ 336819 w 11243827"/>
              <a:gd name="connsiteY259" fmla="*/ 5336690 h 5641173"/>
              <a:gd name="connsiteX260" fmla="*/ 270932 w 11243827"/>
              <a:gd name="connsiteY260" fmla="*/ 5345451 h 5641173"/>
              <a:gd name="connsiteX261" fmla="*/ 194189 w 11243827"/>
              <a:gd name="connsiteY261" fmla="*/ 5343588 h 5641173"/>
              <a:gd name="connsiteX262" fmla="*/ 192552 w 11243827"/>
              <a:gd name="connsiteY262" fmla="*/ 5342845 h 5641173"/>
              <a:gd name="connsiteX263" fmla="*/ 178320 w 11243827"/>
              <a:gd name="connsiteY263" fmla="*/ 5343766 h 5641173"/>
              <a:gd name="connsiteX264" fmla="*/ 175596 w 11243827"/>
              <a:gd name="connsiteY264" fmla="*/ 5346411 h 5641173"/>
              <a:gd name="connsiteX265" fmla="*/ 147287 w 11243827"/>
              <a:gd name="connsiteY265" fmla="*/ 5352625 h 5641173"/>
              <a:gd name="connsiteX266" fmla="*/ 114847 w 11243827"/>
              <a:gd name="connsiteY266" fmla="*/ 5355844 h 5641173"/>
              <a:gd name="connsiteX267" fmla="*/ 114306 w 11243827"/>
              <a:gd name="connsiteY267" fmla="*/ 5354983 h 5641173"/>
              <a:gd name="connsiteX268" fmla="*/ 89264 w 11243827"/>
              <a:gd name="connsiteY268" fmla="*/ 5348886 h 5641173"/>
              <a:gd name="connsiteX269" fmla="*/ 49794 w 11243827"/>
              <a:gd name="connsiteY269" fmla="*/ 5329950 h 5641173"/>
              <a:gd name="connsiteX270" fmla="*/ 19924 w 11243827"/>
              <a:gd name="connsiteY270" fmla="*/ 5334282 h 5641173"/>
              <a:gd name="connsiteX271" fmla="*/ 13819 w 11243827"/>
              <a:gd name="connsiteY271" fmla="*/ 5334653 h 5641173"/>
              <a:gd name="connsiteX272" fmla="*/ 13657 w 11243827"/>
              <a:gd name="connsiteY272" fmla="*/ 5334455 h 5641173"/>
              <a:gd name="connsiteX273" fmla="*/ 7139 w 11243827"/>
              <a:gd name="connsiteY273" fmla="*/ 5334438 h 5641173"/>
              <a:gd name="connsiteX274" fmla="*/ 2684 w 11243827"/>
              <a:gd name="connsiteY274" fmla="*/ 5335333 h 5641173"/>
              <a:gd name="connsiteX275" fmla="*/ 0 w 11243827"/>
              <a:gd name="connsiteY275" fmla="*/ 5335496 h 5641173"/>
              <a:gd name="connsiteX276" fmla="*/ 0 w 11243827"/>
              <a:gd name="connsiteY276" fmla="*/ 10592 h 5641173"/>
              <a:gd name="connsiteX277" fmla="*/ 11243827 w 11243827"/>
              <a:gd name="connsiteY277" fmla="*/ 0 h 5641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Lst>
            <a:rect l="l" t="t" r="r" b="b"/>
            <a:pathLst>
              <a:path w="11243827" h="5641173">
                <a:moveTo>
                  <a:pt x="11243827" y="0"/>
                </a:moveTo>
                <a:lnTo>
                  <a:pt x="11243827" y="5209610"/>
                </a:lnTo>
                <a:lnTo>
                  <a:pt x="11240675" y="5210442"/>
                </a:lnTo>
                <a:cubicBezTo>
                  <a:pt x="11212687" y="5216721"/>
                  <a:pt x="11197241" y="5217028"/>
                  <a:pt x="11179959" y="5221199"/>
                </a:cubicBezTo>
                <a:cubicBezTo>
                  <a:pt x="11151979" y="5230882"/>
                  <a:pt x="11122378" y="5252850"/>
                  <a:pt x="11105493" y="5259905"/>
                </a:cubicBezTo>
                <a:lnTo>
                  <a:pt x="11078640" y="5263531"/>
                </a:lnTo>
                <a:lnTo>
                  <a:pt x="11079616" y="5270380"/>
                </a:lnTo>
                <a:lnTo>
                  <a:pt x="11069641" y="5270884"/>
                </a:lnTo>
                <a:lnTo>
                  <a:pt x="11047377" y="5271051"/>
                </a:lnTo>
                <a:cubicBezTo>
                  <a:pt x="11033483" y="5272087"/>
                  <a:pt x="10994850" y="5270445"/>
                  <a:pt x="10980705" y="5272951"/>
                </a:cubicBezTo>
                <a:cubicBezTo>
                  <a:pt x="10976625" y="5280257"/>
                  <a:pt x="10970327" y="5284239"/>
                  <a:pt x="10962514" y="5286084"/>
                </a:cubicBezTo>
                <a:lnTo>
                  <a:pt x="10945307" y="5286290"/>
                </a:lnTo>
                <a:lnTo>
                  <a:pt x="10845516" y="5303894"/>
                </a:lnTo>
                <a:lnTo>
                  <a:pt x="10831795" y="5305210"/>
                </a:lnTo>
                <a:lnTo>
                  <a:pt x="10824365" y="5311111"/>
                </a:lnTo>
                <a:cubicBezTo>
                  <a:pt x="10818692" y="5312290"/>
                  <a:pt x="10802397" y="5311529"/>
                  <a:pt x="10797756" y="5312285"/>
                </a:cubicBezTo>
                <a:lnTo>
                  <a:pt x="10796525" y="5315645"/>
                </a:lnTo>
                <a:cubicBezTo>
                  <a:pt x="10781742" y="5321013"/>
                  <a:pt x="10726138" y="5338890"/>
                  <a:pt x="10709063" y="5344492"/>
                </a:cubicBezTo>
                <a:cubicBezTo>
                  <a:pt x="10705652" y="5339328"/>
                  <a:pt x="10698014" y="5347484"/>
                  <a:pt x="10694078" y="5349258"/>
                </a:cubicBezTo>
                <a:cubicBezTo>
                  <a:pt x="10693469" y="5345779"/>
                  <a:pt x="10683941" y="5344718"/>
                  <a:pt x="10681131" y="5347812"/>
                </a:cubicBezTo>
                <a:cubicBezTo>
                  <a:pt x="10614153" y="5364782"/>
                  <a:pt x="10647679" y="5329716"/>
                  <a:pt x="10609448" y="5351931"/>
                </a:cubicBezTo>
                <a:cubicBezTo>
                  <a:pt x="10602685" y="5353403"/>
                  <a:pt x="10597204" y="5352000"/>
                  <a:pt x="10592397" y="5349402"/>
                </a:cubicBezTo>
                <a:lnTo>
                  <a:pt x="10585227" y="5344063"/>
                </a:lnTo>
                <a:lnTo>
                  <a:pt x="10557472" y="5354151"/>
                </a:lnTo>
                <a:cubicBezTo>
                  <a:pt x="10543800" y="5357667"/>
                  <a:pt x="10529411" y="5359999"/>
                  <a:pt x="10514646" y="5361064"/>
                </a:cubicBezTo>
                <a:cubicBezTo>
                  <a:pt x="10511333" y="5353956"/>
                  <a:pt x="10499744" y="5364054"/>
                  <a:pt x="10494292" y="5366054"/>
                </a:cubicBezTo>
                <a:cubicBezTo>
                  <a:pt x="10494236" y="5361412"/>
                  <a:pt x="10482156" y="5359187"/>
                  <a:pt x="10477869" y="5363025"/>
                </a:cubicBezTo>
                <a:cubicBezTo>
                  <a:pt x="10387782" y="5379617"/>
                  <a:pt x="10438473" y="5336257"/>
                  <a:pt x="10384411" y="5362257"/>
                </a:cubicBezTo>
                <a:cubicBezTo>
                  <a:pt x="10375368" y="5363613"/>
                  <a:pt x="10368582" y="5361287"/>
                  <a:pt x="10362921" y="5357444"/>
                </a:cubicBezTo>
                <a:lnTo>
                  <a:pt x="10352736" y="5347851"/>
                </a:lnTo>
                <a:lnTo>
                  <a:pt x="10344754" y="5351272"/>
                </a:lnTo>
                <a:cubicBezTo>
                  <a:pt x="10314632" y="5351540"/>
                  <a:pt x="10305751" y="5341709"/>
                  <a:pt x="10288226" y="5351613"/>
                </a:cubicBezTo>
                <a:cubicBezTo>
                  <a:pt x="10262327" y="5331026"/>
                  <a:pt x="10271048" y="5349560"/>
                  <a:pt x="10251350" y="5352711"/>
                </a:cubicBezTo>
                <a:cubicBezTo>
                  <a:pt x="10235810" y="5356816"/>
                  <a:pt x="10264339" y="5364714"/>
                  <a:pt x="10249108" y="5365881"/>
                </a:cubicBezTo>
                <a:cubicBezTo>
                  <a:pt x="10232632" y="5360566"/>
                  <a:pt x="10233406" y="5377073"/>
                  <a:pt x="10216272" y="5370573"/>
                </a:cubicBezTo>
                <a:cubicBezTo>
                  <a:pt x="10220434" y="5358137"/>
                  <a:pt x="10182459" y="5372984"/>
                  <a:pt x="10181278" y="5362119"/>
                </a:cubicBezTo>
                <a:cubicBezTo>
                  <a:pt x="10166724" y="5377655"/>
                  <a:pt x="10159412" y="5358516"/>
                  <a:pt x="10140033" y="5363304"/>
                </a:cubicBezTo>
                <a:cubicBezTo>
                  <a:pt x="10130907" y="5369181"/>
                  <a:pt x="10124323" y="5370190"/>
                  <a:pt x="10115353" y="5363869"/>
                </a:cubicBezTo>
                <a:cubicBezTo>
                  <a:pt x="10073314" y="5392482"/>
                  <a:pt x="10089920" y="5365150"/>
                  <a:pt x="10050578" y="5376153"/>
                </a:cubicBezTo>
                <a:cubicBezTo>
                  <a:pt x="10016683" y="5387725"/>
                  <a:pt x="9978260" y="5395233"/>
                  <a:pt x="9945478" y="5422859"/>
                </a:cubicBezTo>
                <a:cubicBezTo>
                  <a:pt x="9939461" y="5430686"/>
                  <a:pt x="9924686" y="5433649"/>
                  <a:pt x="9912481" y="5429477"/>
                </a:cubicBezTo>
                <a:cubicBezTo>
                  <a:pt x="9910384" y="5428759"/>
                  <a:pt x="9908438" y="5427851"/>
                  <a:pt x="9906713" y="5426784"/>
                </a:cubicBezTo>
                <a:cubicBezTo>
                  <a:pt x="9878372" y="5431011"/>
                  <a:pt x="9774714" y="5449885"/>
                  <a:pt x="9742436" y="5454834"/>
                </a:cubicBezTo>
                <a:cubicBezTo>
                  <a:pt x="9739822" y="5444779"/>
                  <a:pt x="9723500" y="5462923"/>
                  <a:pt x="9713044" y="5456476"/>
                </a:cubicBezTo>
                <a:cubicBezTo>
                  <a:pt x="9705555" y="5450821"/>
                  <a:pt x="9698855" y="5455006"/>
                  <a:pt x="9691033" y="5455451"/>
                </a:cubicBezTo>
                <a:cubicBezTo>
                  <a:pt x="9680728" y="5451004"/>
                  <a:pt x="9647117" y="5459035"/>
                  <a:pt x="9638355" y="5464794"/>
                </a:cubicBezTo>
                <a:cubicBezTo>
                  <a:pt x="9617415" y="5484808"/>
                  <a:pt x="9569832" y="5469945"/>
                  <a:pt x="9552434" y="5485280"/>
                </a:cubicBezTo>
                <a:cubicBezTo>
                  <a:pt x="9546122" y="5487529"/>
                  <a:pt x="9539945" y="5488440"/>
                  <a:pt x="9533883" y="5488516"/>
                </a:cubicBezTo>
                <a:lnTo>
                  <a:pt x="9516916" y="5486828"/>
                </a:lnTo>
                <a:lnTo>
                  <a:pt x="9512093" y="5482541"/>
                </a:lnTo>
                <a:lnTo>
                  <a:pt x="9501725" y="5483603"/>
                </a:lnTo>
                <a:lnTo>
                  <a:pt x="9498754" y="5482951"/>
                </a:lnTo>
                <a:cubicBezTo>
                  <a:pt x="9493078" y="5481686"/>
                  <a:pt x="9487476" y="5480586"/>
                  <a:pt x="9481932" y="5480151"/>
                </a:cubicBezTo>
                <a:cubicBezTo>
                  <a:pt x="9489223" y="5501646"/>
                  <a:pt x="9435971" y="5479991"/>
                  <a:pt x="9451321" y="5497375"/>
                </a:cubicBezTo>
                <a:cubicBezTo>
                  <a:pt x="9422124" y="5498722"/>
                  <a:pt x="9444395" y="5514914"/>
                  <a:pt x="9409298" y="5499478"/>
                </a:cubicBezTo>
                <a:cubicBezTo>
                  <a:pt x="9363968" y="5517055"/>
                  <a:pt x="9350073" y="5507226"/>
                  <a:pt x="9303056" y="5519093"/>
                </a:cubicBezTo>
                <a:cubicBezTo>
                  <a:pt x="9272929" y="5515489"/>
                  <a:pt x="9242312" y="5519100"/>
                  <a:pt x="9229078" y="5524154"/>
                </a:cubicBezTo>
                <a:cubicBezTo>
                  <a:pt x="9244549" y="5484199"/>
                  <a:pt x="9198133" y="5512463"/>
                  <a:pt x="9165105" y="5532892"/>
                </a:cubicBezTo>
                <a:cubicBezTo>
                  <a:pt x="9128348" y="5546691"/>
                  <a:pt x="9105217" y="5601124"/>
                  <a:pt x="9077301" y="5580356"/>
                </a:cubicBezTo>
                <a:cubicBezTo>
                  <a:pt x="9034770" y="5585424"/>
                  <a:pt x="9004654" y="5606346"/>
                  <a:pt x="8960065" y="5597982"/>
                </a:cubicBezTo>
                <a:cubicBezTo>
                  <a:pt x="8958681" y="5601368"/>
                  <a:pt x="8956414" y="5604204"/>
                  <a:pt x="8953536" y="5606638"/>
                </a:cubicBezTo>
                <a:lnTo>
                  <a:pt x="8943907" y="5612541"/>
                </a:lnTo>
                <a:lnTo>
                  <a:pt x="8942046" y="5612112"/>
                </a:lnTo>
                <a:cubicBezTo>
                  <a:pt x="8934733" y="5612036"/>
                  <a:pt x="8930989" y="5613463"/>
                  <a:pt x="8928824" y="5615549"/>
                </a:cubicBezTo>
                <a:lnTo>
                  <a:pt x="8927294" y="5618607"/>
                </a:lnTo>
                <a:lnTo>
                  <a:pt x="8918651" y="5621688"/>
                </a:lnTo>
                <a:lnTo>
                  <a:pt x="8902772" y="5629703"/>
                </a:lnTo>
                <a:lnTo>
                  <a:pt x="8898724" y="5629379"/>
                </a:lnTo>
                <a:lnTo>
                  <a:pt x="8873099" y="5638628"/>
                </a:lnTo>
                <a:lnTo>
                  <a:pt x="8872234" y="5637889"/>
                </a:lnTo>
                <a:cubicBezTo>
                  <a:pt x="8869712" y="5636443"/>
                  <a:pt x="8866744" y="5635774"/>
                  <a:pt x="8862777" y="5636711"/>
                </a:cubicBezTo>
                <a:cubicBezTo>
                  <a:pt x="8861373" y="5622581"/>
                  <a:pt x="8857449" y="5632426"/>
                  <a:pt x="8845869" y="5636436"/>
                </a:cubicBezTo>
                <a:cubicBezTo>
                  <a:pt x="8841103" y="5615386"/>
                  <a:pt x="8812729" y="5634444"/>
                  <a:pt x="8800548" y="5625084"/>
                </a:cubicBezTo>
                <a:cubicBezTo>
                  <a:pt x="8792146" y="5628504"/>
                  <a:pt x="8783174" y="5631737"/>
                  <a:pt x="8773774" y="5634630"/>
                </a:cubicBezTo>
                <a:lnTo>
                  <a:pt x="8698255" y="5636083"/>
                </a:lnTo>
                <a:lnTo>
                  <a:pt x="8619167" y="5619130"/>
                </a:lnTo>
                <a:cubicBezTo>
                  <a:pt x="8589913" y="5618762"/>
                  <a:pt x="8564581" y="5612466"/>
                  <a:pt x="8539822" y="5616905"/>
                </a:cubicBezTo>
                <a:cubicBezTo>
                  <a:pt x="8529764" y="5612008"/>
                  <a:pt x="8520285" y="5610031"/>
                  <a:pt x="8511094" y="5617360"/>
                </a:cubicBezTo>
                <a:cubicBezTo>
                  <a:pt x="8483794" y="5614914"/>
                  <a:pt x="8477184" y="5604447"/>
                  <a:pt x="8459886" y="5612612"/>
                </a:cubicBezTo>
                <a:cubicBezTo>
                  <a:pt x="8444548" y="5595681"/>
                  <a:pt x="8443640" y="5602142"/>
                  <a:pt x="8436432" y="5606990"/>
                </a:cubicBezTo>
                <a:lnTo>
                  <a:pt x="8435403" y="5607336"/>
                </a:lnTo>
                <a:lnTo>
                  <a:pt x="8433307" y="5604917"/>
                </a:lnTo>
                <a:lnTo>
                  <a:pt x="8428968" y="5603796"/>
                </a:lnTo>
                <a:lnTo>
                  <a:pt x="8417124" y="5604518"/>
                </a:lnTo>
                <a:lnTo>
                  <a:pt x="8412669" y="5605413"/>
                </a:lnTo>
                <a:cubicBezTo>
                  <a:pt x="8409601" y="5605797"/>
                  <a:pt x="8407563" y="5605754"/>
                  <a:pt x="8406152" y="5605396"/>
                </a:cubicBezTo>
                <a:lnTo>
                  <a:pt x="8405989" y="5605197"/>
                </a:lnTo>
                <a:lnTo>
                  <a:pt x="8399884" y="5605568"/>
                </a:lnTo>
                <a:cubicBezTo>
                  <a:pt x="8389582" y="5606652"/>
                  <a:pt x="8379557" y="5608135"/>
                  <a:pt x="8370014" y="5609900"/>
                </a:cubicBezTo>
                <a:cubicBezTo>
                  <a:pt x="8361945" y="5598787"/>
                  <a:pt x="8326685" y="5611914"/>
                  <a:pt x="8330544" y="5590964"/>
                </a:cubicBezTo>
                <a:cubicBezTo>
                  <a:pt x="8317672" y="5592723"/>
                  <a:pt x="8309886" y="5601422"/>
                  <a:pt x="8314221" y="5587682"/>
                </a:cubicBezTo>
                <a:cubicBezTo>
                  <a:pt x="8309983" y="5587866"/>
                  <a:pt x="8307372" y="5586698"/>
                  <a:pt x="8305502" y="5584868"/>
                </a:cubicBezTo>
                <a:lnTo>
                  <a:pt x="8304962" y="5584007"/>
                </a:lnTo>
                <a:lnTo>
                  <a:pt x="8276324" y="5588260"/>
                </a:lnTo>
                <a:lnTo>
                  <a:pt x="8272522" y="5587226"/>
                </a:lnTo>
                <a:lnTo>
                  <a:pt x="8253857" y="5592043"/>
                </a:lnTo>
                <a:lnTo>
                  <a:pt x="8244212" y="5593439"/>
                </a:lnTo>
                <a:lnTo>
                  <a:pt x="8241488" y="5596085"/>
                </a:lnTo>
                <a:cubicBezTo>
                  <a:pt x="8238546" y="5597691"/>
                  <a:pt x="8234330" y="5598384"/>
                  <a:pt x="8227256" y="5597005"/>
                </a:cubicBezTo>
                <a:lnTo>
                  <a:pt x="8225619" y="5596262"/>
                </a:lnTo>
                <a:lnTo>
                  <a:pt x="8213882" y="5600179"/>
                </a:lnTo>
                <a:cubicBezTo>
                  <a:pt x="8210102" y="5601988"/>
                  <a:pt x="8206755" y="5604291"/>
                  <a:pt x="8204045" y="5607275"/>
                </a:cubicBezTo>
                <a:cubicBezTo>
                  <a:pt x="8164079" y="5591326"/>
                  <a:pt x="8126369" y="5605919"/>
                  <a:pt x="8082989" y="5603160"/>
                </a:cubicBezTo>
                <a:cubicBezTo>
                  <a:pt x="8034449" y="5606898"/>
                  <a:pt x="8008954" y="5596936"/>
                  <a:pt x="7976942" y="5598455"/>
                </a:cubicBezTo>
                <a:cubicBezTo>
                  <a:pt x="7962042" y="5600916"/>
                  <a:pt x="7941729" y="5599827"/>
                  <a:pt x="7950121" y="5590893"/>
                </a:cubicBezTo>
                <a:cubicBezTo>
                  <a:pt x="7904855" y="5610014"/>
                  <a:pt x="7778840" y="5612380"/>
                  <a:pt x="7727691" y="5621064"/>
                </a:cubicBezTo>
                <a:cubicBezTo>
                  <a:pt x="7699805" y="5600056"/>
                  <a:pt x="7714922" y="5619495"/>
                  <a:pt x="7685998" y="5615564"/>
                </a:cubicBezTo>
                <a:cubicBezTo>
                  <a:pt x="7693909" y="5634905"/>
                  <a:pt x="7650884" y="5604714"/>
                  <a:pt x="7649302" y="5626541"/>
                </a:cubicBezTo>
                <a:cubicBezTo>
                  <a:pt x="7644089" y="5625134"/>
                  <a:pt x="7639087" y="5623084"/>
                  <a:pt x="7634083" y="5620862"/>
                </a:cubicBezTo>
                <a:lnTo>
                  <a:pt x="7631455" y="5619708"/>
                </a:lnTo>
                <a:lnTo>
                  <a:pt x="7620952" y="5618872"/>
                </a:lnTo>
                <a:lnTo>
                  <a:pt x="7617992" y="5613914"/>
                </a:lnTo>
                <a:lnTo>
                  <a:pt x="7602182" y="5609271"/>
                </a:lnTo>
                <a:cubicBezTo>
                  <a:pt x="7596260" y="5608262"/>
                  <a:pt x="7589888" y="5608028"/>
                  <a:pt x="7582847" y="5609047"/>
                </a:cubicBezTo>
                <a:cubicBezTo>
                  <a:pt x="7565525" y="5617697"/>
                  <a:pt x="7538553" y="5607096"/>
                  <a:pt x="7514158" y="5607737"/>
                </a:cubicBezTo>
                <a:lnTo>
                  <a:pt x="7502955" y="5610415"/>
                </a:lnTo>
                <a:lnTo>
                  <a:pt x="7466391" y="5605949"/>
                </a:lnTo>
                <a:cubicBezTo>
                  <a:pt x="7455982" y="5605083"/>
                  <a:pt x="7445179" y="5604628"/>
                  <a:pt x="7433806" y="5604945"/>
                </a:cubicBezTo>
                <a:lnTo>
                  <a:pt x="7412693" y="5607075"/>
                </a:lnTo>
                <a:lnTo>
                  <a:pt x="7407159" y="5605310"/>
                </a:lnTo>
                <a:cubicBezTo>
                  <a:pt x="7397520" y="5605506"/>
                  <a:pt x="7384763" y="5611721"/>
                  <a:pt x="7385900" y="5604171"/>
                </a:cubicBezTo>
                <a:lnTo>
                  <a:pt x="7375071" y="5606788"/>
                </a:lnTo>
                <a:lnTo>
                  <a:pt x="7364382" y="5600762"/>
                </a:lnTo>
                <a:cubicBezTo>
                  <a:pt x="7363212" y="5599363"/>
                  <a:pt x="7362331" y="5597874"/>
                  <a:pt x="7361770" y="5596347"/>
                </a:cubicBezTo>
                <a:lnTo>
                  <a:pt x="7346641" y="5598329"/>
                </a:lnTo>
                <a:lnTo>
                  <a:pt x="7334238" y="5594014"/>
                </a:lnTo>
                <a:lnTo>
                  <a:pt x="7323426" y="5596835"/>
                </a:lnTo>
                <a:lnTo>
                  <a:pt x="7318938" y="5596200"/>
                </a:lnTo>
                <a:lnTo>
                  <a:pt x="7307784" y="5594065"/>
                </a:lnTo>
                <a:cubicBezTo>
                  <a:pt x="7302066" y="5592568"/>
                  <a:pt x="7295667" y="5590765"/>
                  <a:pt x="7288540" y="5589320"/>
                </a:cubicBezTo>
                <a:lnTo>
                  <a:pt x="7282537" y="5588660"/>
                </a:lnTo>
                <a:lnTo>
                  <a:pt x="7269466" y="5581404"/>
                </a:lnTo>
                <a:cubicBezTo>
                  <a:pt x="7259956" y="5575919"/>
                  <a:pt x="7252471" y="5572223"/>
                  <a:pt x="7244165" y="5575200"/>
                </a:cubicBezTo>
                <a:cubicBezTo>
                  <a:pt x="7230005" y="5568113"/>
                  <a:pt x="7220114" y="5548251"/>
                  <a:pt x="7199619" y="5553550"/>
                </a:cubicBezTo>
                <a:cubicBezTo>
                  <a:pt x="7205839" y="5544552"/>
                  <a:pt x="7176858" y="5552461"/>
                  <a:pt x="7173434" y="5543219"/>
                </a:cubicBezTo>
                <a:cubicBezTo>
                  <a:pt x="7171853" y="5535776"/>
                  <a:pt x="7162694" y="5536440"/>
                  <a:pt x="7155718" y="5533697"/>
                </a:cubicBezTo>
                <a:cubicBezTo>
                  <a:pt x="7150747" y="5526096"/>
                  <a:pt x="7115649" y="5519155"/>
                  <a:pt x="7103430" y="5520249"/>
                </a:cubicBezTo>
                <a:cubicBezTo>
                  <a:pt x="7068988" y="5527813"/>
                  <a:pt x="7041283" y="5497211"/>
                  <a:pt x="7013746" y="5502470"/>
                </a:cubicBezTo>
                <a:cubicBezTo>
                  <a:pt x="7006535" y="5501753"/>
                  <a:pt x="7000557" y="5500031"/>
                  <a:pt x="6995379" y="5497693"/>
                </a:cubicBezTo>
                <a:lnTo>
                  <a:pt x="6982475" y="5489641"/>
                </a:lnTo>
                <a:cubicBezTo>
                  <a:pt x="6982314" y="5487873"/>
                  <a:pt x="6982155" y="5486104"/>
                  <a:pt x="6981994" y="5484335"/>
                </a:cubicBezTo>
                <a:lnTo>
                  <a:pt x="6972355" y="5481074"/>
                </a:lnTo>
                <a:lnTo>
                  <a:pt x="6970394" y="5479383"/>
                </a:lnTo>
                <a:cubicBezTo>
                  <a:pt x="6966663" y="5476135"/>
                  <a:pt x="6962857" y="5473046"/>
                  <a:pt x="6958543" y="5470507"/>
                </a:cubicBezTo>
                <a:cubicBezTo>
                  <a:pt x="6946682" y="5490417"/>
                  <a:pt x="6919886" y="5452192"/>
                  <a:pt x="6918276" y="5472034"/>
                </a:cubicBezTo>
                <a:cubicBezTo>
                  <a:pt x="6892502" y="5461546"/>
                  <a:pt x="6897731" y="5483185"/>
                  <a:pt x="6881046" y="5457070"/>
                </a:cubicBezTo>
                <a:cubicBezTo>
                  <a:pt x="6828055" y="5453051"/>
                  <a:pt x="6839016" y="5431108"/>
                  <a:pt x="6752164" y="5425021"/>
                </a:cubicBezTo>
                <a:cubicBezTo>
                  <a:pt x="6758292" y="5421861"/>
                  <a:pt x="6727733" y="5418470"/>
                  <a:pt x="6724964" y="5414071"/>
                </a:cubicBezTo>
                <a:lnTo>
                  <a:pt x="6683286" y="5432830"/>
                </a:lnTo>
                <a:lnTo>
                  <a:pt x="6644277" y="5429684"/>
                </a:lnTo>
                <a:cubicBezTo>
                  <a:pt x="6602299" y="5429624"/>
                  <a:pt x="6572889" y="5412513"/>
                  <a:pt x="6532914" y="5431205"/>
                </a:cubicBezTo>
                <a:lnTo>
                  <a:pt x="6307459" y="5467087"/>
                </a:lnTo>
                <a:cubicBezTo>
                  <a:pt x="6243940" y="5484756"/>
                  <a:pt x="6232610" y="5506751"/>
                  <a:pt x="6196243" y="5515042"/>
                </a:cubicBezTo>
                <a:cubicBezTo>
                  <a:pt x="6164533" y="5518021"/>
                  <a:pt x="6142666" y="5509345"/>
                  <a:pt x="6099124" y="5516848"/>
                </a:cubicBezTo>
                <a:cubicBezTo>
                  <a:pt x="6076503" y="5515419"/>
                  <a:pt x="6031865" y="5528713"/>
                  <a:pt x="6016077" y="5528642"/>
                </a:cubicBezTo>
                <a:cubicBezTo>
                  <a:pt x="6017142" y="5530608"/>
                  <a:pt x="6008544" y="5532493"/>
                  <a:pt x="6004389" y="5531206"/>
                </a:cubicBezTo>
                <a:cubicBezTo>
                  <a:pt x="5932347" y="5531241"/>
                  <a:pt x="5981006" y="5545600"/>
                  <a:pt x="5933945" y="5538840"/>
                </a:cubicBezTo>
                <a:cubicBezTo>
                  <a:pt x="5905303" y="5539379"/>
                  <a:pt x="5918093" y="5561978"/>
                  <a:pt x="5883936" y="5553807"/>
                </a:cubicBezTo>
                <a:cubicBezTo>
                  <a:pt x="5850054" y="5556990"/>
                  <a:pt x="5832962" y="5567338"/>
                  <a:pt x="5798331" y="5564248"/>
                </a:cubicBezTo>
                <a:cubicBezTo>
                  <a:pt x="5766627" y="5567265"/>
                  <a:pt x="5741097" y="5573248"/>
                  <a:pt x="5712738" y="5573120"/>
                </a:cubicBezTo>
                <a:cubicBezTo>
                  <a:pt x="5703372" y="5576849"/>
                  <a:pt x="5693695" y="5578874"/>
                  <a:pt x="5681342" y="5575621"/>
                </a:cubicBezTo>
                <a:lnTo>
                  <a:pt x="5627167" y="5583215"/>
                </a:lnTo>
                <a:cubicBezTo>
                  <a:pt x="5612183" y="5597917"/>
                  <a:pt x="5611727" y="5586689"/>
                  <a:pt x="5591414" y="5587695"/>
                </a:cubicBezTo>
                <a:cubicBezTo>
                  <a:pt x="5574616" y="5587612"/>
                  <a:pt x="5598133" y="5579413"/>
                  <a:pt x="5583028" y="5580877"/>
                </a:cubicBezTo>
                <a:cubicBezTo>
                  <a:pt x="5569804" y="5586020"/>
                  <a:pt x="5562718" y="5576982"/>
                  <a:pt x="5549426" y="5582858"/>
                </a:cubicBezTo>
                <a:cubicBezTo>
                  <a:pt x="5559299" y="5589013"/>
                  <a:pt x="5515978" y="5586206"/>
                  <a:pt x="5519999" y="5592246"/>
                </a:cubicBezTo>
                <a:cubicBezTo>
                  <a:pt x="5498728" y="5585844"/>
                  <a:pt x="5500813" y="5597206"/>
                  <a:pt x="5480028" y="5597282"/>
                </a:cubicBezTo>
                <a:cubicBezTo>
                  <a:pt x="5468519" y="5595356"/>
                  <a:pt x="5461753" y="5595717"/>
                  <a:pt x="5456175" y="5600371"/>
                </a:cubicBezTo>
                <a:cubicBezTo>
                  <a:pt x="5402444" y="5590675"/>
                  <a:pt x="5431269" y="5603179"/>
                  <a:pt x="5388463" y="5602638"/>
                </a:cubicBezTo>
                <a:cubicBezTo>
                  <a:pt x="5350589" y="5601042"/>
                  <a:pt x="5310318" y="5602266"/>
                  <a:pt x="5265898" y="5591830"/>
                </a:cubicBezTo>
                <a:cubicBezTo>
                  <a:pt x="5256434" y="5588423"/>
                  <a:pt x="5240914" y="5588853"/>
                  <a:pt x="5231231" y="5592790"/>
                </a:cubicBezTo>
                <a:cubicBezTo>
                  <a:pt x="5229565" y="5593467"/>
                  <a:pt x="5228139" y="5594226"/>
                  <a:pt x="5226996" y="5595040"/>
                </a:cubicBezTo>
                <a:cubicBezTo>
                  <a:pt x="5199121" y="5587151"/>
                  <a:pt x="5190547" y="5594087"/>
                  <a:pt x="5175988" y="5588131"/>
                </a:cubicBezTo>
                <a:cubicBezTo>
                  <a:pt x="5141664" y="5589465"/>
                  <a:pt x="5120774" y="5599921"/>
                  <a:pt x="5107470" y="5594771"/>
                </a:cubicBezTo>
                <a:cubicBezTo>
                  <a:pt x="5082783" y="5597686"/>
                  <a:pt x="5044558" y="5603218"/>
                  <a:pt x="5027868" y="5605624"/>
                </a:cubicBezTo>
                <a:cubicBezTo>
                  <a:pt x="5023394" y="5609716"/>
                  <a:pt x="5015008" y="5608373"/>
                  <a:pt x="5007324" y="5609209"/>
                </a:cubicBezTo>
                <a:cubicBezTo>
                  <a:pt x="4999584" y="5613033"/>
                  <a:pt x="4963661" y="5613313"/>
                  <a:pt x="4952559" y="5611402"/>
                </a:cubicBezTo>
                <a:lnTo>
                  <a:pt x="4826081" y="5616191"/>
                </a:lnTo>
                <a:lnTo>
                  <a:pt x="4823501" y="5619174"/>
                </a:lnTo>
                <a:lnTo>
                  <a:pt x="4813093" y="5620026"/>
                </a:lnTo>
                <a:lnTo>
                  <a:pt x="4810563" y="5620787"/>
                </a:lnTo>
                <a:cubicBezTo>
                  <a:pt x="4805739" y="5622253"/>
                  <a:pt x="4800910" y="5623620"/>
                  <a:pt x="4795818" y="5624618"/>
                </a:cubicBezTo>
                <a:cubicBezTo>
                  <a:pt x="4792594" y="5611984"/>
                  <a:pt x="4751975" y="5631029"/>
                  <a:pt x="4758404" y="5619510"/>
                </a:cubicBezTo>
                <a:cubicBezTo>
                  <a:pt x="4729867" y="5622800"/>
                  <a:pt x="4743470" y="5610974"/>
                  <a:pt x="4717254" y="5624155"/>
                </a:cubicBezTo>
                <a:cubicBezTo>
                  <a:pt x="4665606" y="5620882"/>
                  <a:pt x="4638526" y="5634254"/>
                  <a:pt x="4591958" y="5624710"/>
                </a:cubicBezTo>
                <a:cubicBezTo>
                  <a:pt x="4600998" y="5629613"/>
                  <a:pt x="4491255" y="5629123"/>
                  <a:pt x="4476215" y="5628210"/>
                </a:cubicBezTo>
                <a:lnTo>
                  <a:pt x="4425193" y="5627414"/>
                </a:lnTo>
                <a:lnTo>
                  <a:pt x="4383866" y="5626546"/>
                </a:lnTo>
                <a:lnTo>
                  <a:pt x="4385596" y="5634646"/>
                </a:lnTo>
                <a:cubicBezTo>
                  <a:pt x="4373497" y="5634009"/>
                  <a:pt x="4366105" y="5636763"/>
                  <a:pt x="4360864" y="5641173"/>
                </a:cubicBezTo>
                <a:lnTo>
                  <a:pt x="4328321" y="5626332"/>
                </a:lnTo>
                <a:lnTo>
                  <a:pt x="4309842" y="5626471"/>
                </a:lnTo>
                <a:lnTo>
                  <a:pt x="4277424" y="5631598"/>
                </a:lnTo>
                <a:lnTo>
                  <a:pt x="4266627" y="5633969"/>
                </a:lnTo>
                <a:lnTo>
                  <a:pt x="4185525" y="5617508"/>
                </a:lnTo>
                <a:lnTo>
                  <a:pt x="4177617" y="5610903"/>
                </a:lnTo>
                <a:cubicBezTo>
                  <a:pt x="4169135" y="5606836"/>
                  <a:pt x="4157063" y="5604954"/>
                  <a:pt x="4136948" y="5608031"/>
                </a:cubicBezTo>
                <a:lnTo>
                  <a:pt x="4132323" y="5609784"/>
                </a:lnTo>
                <a:lnTo>
                  <a:pt x="4098620" y="5599672"/>
                </a:lnTo>
                <a:cubicBezTo>
                  <a:pt x="4087744" y="5595070"/>
                  <a:pt x="3971360" y="5589278"/>
                  <a:pt x="3963475" y="5581841"/>
                </a:cubicBezTo>
                <a:cubicBezTo>
                  <a:pt x="3836034" y="5600252"/>
                  <a:pt x="3827261" y="5567580"/>
                  <a:pt x="3703613" y="5572482"/>
                </a:cubicBezTo>
                <a:cubicBezTo>
                  <a:pt x="3596526" y="5522697"/>
                  <a:pt x="3528981" y="5553020"/>
                  <a:pt x="3432987" y="5545768"/>
                </a:cubicBezTo>
                <a:cubicBezTo>
                  <a:pt x="3341557" y="5540666"/>
                  <a:pt x="3299222" y="5556776"/>
                  <a:pt x="3176381" y="5556110"/>
                </a:cubicBezTo>
                <a:cubicBezTo>
                  <a:pt x="3046225" y="5545252"/>
                  <a:pt x="2856562" y="5551022"/>
                  <a:pt x="2710156" y="5527517"/>
                </a:cubicBezTo>
                <a:cubicBezTo>
                  <a:pt x="2595124" y="5519951"/>
                  <a:pt x="2594726" y="5525545"/>
                  <a:pt x="2550206" y="5524958"/>
                </a:cubicBezTo>
                <a:cubicBezTo>
                  <a:pt x="2535402" y="5528183"/>
                  <a:pt x="2457214" y="5518753"/>
                  <a:pt x="2443041" y="5523990"/>
                </a:cubicBezTo>
                <a:lnTo>
                  <a:pt x="2435613" y="5526704"/>
                </a:lnTo>
                <a:lnTo>
                  <a:pt x="2405682" y="5528307"/>
                </a:lnTo>
                <a:lnTo>
                  <a:pt x="2397487" y="5540337"/>
                </a:lnTo>
                <a:lnTo>
                  <a:pt x="2297454" y="5550765"/>
                </a:lnTo>
                <a:cubicBezTo>
                  <a:pt x="2230952" y="5521480"/>
                  <a:pt x="2174171" y="5556417"/>
                  <a:pt x="2056700" y="5555489"/>
                </a:cubicBezTo>
                <a:cubicBezTo>
                  <a:pt x="2025568" y="5545373"/>
                  <a:pt x="1901680" y="5520750"/>
                  <a:pt x="1878530" y="5535330"/>
                </a:cubicBezTo>
                <a:lnTo>
                  <a:pt x="1859292" y="5535461"/>
                </a:lnTo>
                <a:lnTo>
                  <a:pt x="1835626" y="5533793"/>
                </a:lnTo>
                <a:cubicBezTo>
                  <a:pt x="1823131" y="5534628"/>
                  <a:pt x="1810151" y="5536942"/>
                  <a:pt x="1798939" y="5540285"/>
                </a:cubicBezTo>
                <a:lnTo>
                  <a:pt x="1779046" y="5549949"/>
                </a:lnTo>
                <a:lnTo>
                  <a:pt x="1772421" y="5549018"/>
                </a:lnTo>
                <a:lnTo>
                  <a:pt x="1772052" y="5545689"/>
                </a:lnTo>
                <a:cubicBezTo>
                  <a:pt x="1758274" y="5534165"/>
                  <a:pt x="1670822" y="5556887"/>
                  <a:pt x="1711543" y="5534558"/>
                </a:cubicBezTo>
                <a:cubicBezTo>
                  <a:pt x="1696140" y="5533324"/>
                  <a:pt x="1670188" y="5488258"/>
                  <a:pt x="1631462" y="5491807"/>
                </a:cubicBezTo>
                <a:cubicBezTo>
                  <a:pt x="1579148" y="5498877"/>
                  <a:pt x="1591754" y="5486800"/>
                  <a:pt x="1538763" y="5482781"/>
                </a:cubicBezTo>
                <a:cubicBezTo>
                  <a:pt x="1522078" y="5456666"/>
                  <a:pt x="1527306" y="5478305"/>
                  <a:pt x="1501533" y="5467817"/>
                </a:cubicBezTo>
                <a:cubicBezTo>
                  <a:pt x="1499922" y="5487659"/>
                  <a:pt x="1473126" y="5449434"/>
                  <a:pt x="1461266" y="5469343"/>
                </a:cubicBezTo>
                <a:cubicBezTo>
                  <a:pt x="1456951" y="5466804"/>
                  <a:pt x="1453146" y="5463716"/>
                  <a:pt x="1449415" y="5460467"/>
                </a:cubicBezTo>
                <a:lnTo>
                  <a:pt x="1447454" y="5458776"/>
                </a:lnTo>
                <a:lnTo>
                  <a:pt x="1437814" y="5455515"/>
                </a:lnTo>
                <a:lnTo>
                  <a:pt x="1437334" y="5450209"/>
                </a:lnTo>
                <a:lnTo>
                  <a:pt x="1424429" y="5442157"/>
                </a:lnTo>
                <a:cubicBezTo>
                  <a:pt x="1419251" y="5439819"/>
                  <a:pt x="1413273" y="5438098"/>
                  <a:pt x="1406063" y="5437380"/>
                </a:cubicBezTo>
                <a:cubicBezTo>
                  <a:pt x="1378526" y="5442640"/>
                  <a:pt x="1350821" y="5412037"/>
                  <a:pt x="1316379" y="5419601"/>
                </a:cubicBezTo>
                <a:cubicBezTo>
                  <a:pt x="1304160" y="5420695"/>
                  <a:pt x="1269061" y="5413755"/>
                  <a:pt x="1264090" y="5406153"/>
                </a:cubicBezTo>
                <a:cubicBezTo>
                  <a:pt x="1257115" y="5403410"/>
                  <a:pt x="1247955" y="5404075"/>
                  <a:pt x="1246374" y="5396631"/>
                </a:cubicBezTo>
                <a:cubicBezTo>
                  <a:pt x="1242951" y="5387390"/>
                  <a:pt x="1213970" y="5395299"/>
                  <a:pt x="1220190" y="5386301"/>
                </a:cubicBezTo>
                <a:cubicBezTo>
                  <a:pt x="1199695" y="5391599"/>
                  <a:pt x="1189803" y="5371737"/>
                  <a:pt x="1175643" y="5364651"/>
                </a:cubicBezTo>
                <a:cubicBezTo>
                  <a:pt x="1167337" y="5367627"/>
                  <a:pt x="1159852" y="5363931"/>
                  <a:pt x="1150342" y="5358447"/>
                </a:cubicBezTo>
                <a:lnTo>
                  <a:pt x="1112024" y="5345786"/>
                </a:lnTo>
                <a:lnTo>
                  <a:pt x="1100870" y="5343651"/>
                </a:lnTo>
                <a:lnTo>
                  <a:pt x="1096383" y="5343015"/>
                </a:lnTo>
                <a:lnTo>
                  <a:pt x="1058039" y="5343504"/>
                </a:lnTo>
                <a:cubicBezTo>
                  <a:pt x="1057478" y="5341976"/>
                  <a:pt x="1056597" y="5340487"/>
                  <a:pt x="1055426" y="5339088"/>
                </a:cubicBezTo>
                <a:lnTo>
                  <a:pt x="1044738" y="5333063"/>
                </a:lnTo>
                <a:lnTo>
                  <a:pt x="1033909" y="5335680"/>
                </a:lnTo>
                <a:cubicBezTo>
                  <a:pt x="1035046" y="5328129"/>
                  <a:pt x="1022289" y="5334344"/>
                  <a:pt x="1012649" y="5334541"/>
                </a:cubicBezTo>
                <a:lnTo>
                  <a:pt x="1007115" y="5332775"/>
                </a:lnTo>
                <a:lnTo>
                  <a:pt x="987447" y="5346462"/>
                </a:lnTo>
                <a:cubicBezTo>
                  <a:pt x="976074" y="5346779"/>
                  <a:pt x="963827" y="5334768"/>
                  <a:pt x="953418" y="5333901"/>
                </a:cubicBezTo>
                <a:lnTo>
                  <a:pt x="916854" y="5329435"/>
                </a:lnTo>
                <a:lnTo>
                  <a:pt x="905651" y="5332114"/>
                </a:lnTo>
                <a:cubicBezTo>
                  <a:pt x="881256" y="5332755"/>
                  <a:pt x="855727" y="5330820"/>
                  <a:pt x="838405" y="5339470"/>
                </a:cubicBezTo>
                <a:cubicBezTo>
                  <a:pt x="831364" y="5340489"/>
                  <a:pt x="823548" y="5331589"/>
                  <a:pt x="817627" y="5330580"/>
                </a:cubicBezTo>
                <a:lnTo>
                  <a:pt x="801817" y="5325937"/>
                </a:lnTo>
                <a:lnTo>
                  <a:pt x="798857" y="5320979"/>
                </a:lnTo>
                <a:lnTo>
                  <a:pt x="788354" y="5320143"/>
                </a:lnTo>
                <a:lnTo>
                  <a:pt x="785726" y="5318989"/>
                </a:lnTo>
                <a:cubicBezTo>
                  <a:pt x="780721" y="5316767"/>
                  <a:pt x="775719" y="5314716"/>
                  <a:pt x="770507" y="5313309"/>
                </a:cubicBezTo>
                <a:cubicBezTo>
                  <a:pt x="768924" y="5335137"/>
                  <a:pt x="725899" y="5304945"/>
                  <a:pt x="733810" y="5324286"/>
                </a:cubicBezTo>
                <a:cubicBezTo>
                  <a:pt x="704886" y="5320356"/>
                  <a:pt x="720003" y="5339795"/>
                  <a:pt x="692117" y="5318786"/>
                </a:cubicBezTo>
                <a:cubicBezTo>
                  <a:pt x="640968" y="5327470"/>
                  <a:pt x="620209" y="5334772"/>
                  <a:pt x="574943" y="5327578"/>
                </a:cubicBezTo>
                <a:cubicBezTo>
                  <a:pt x="533141" y="5325624"/>
                  <a:pt x="480989" y="5305543"/>
                  <a:pt x="441302" y="5307062"/>
                </a:cubicBezTo>
                <a:cubicBezTo>
                  <a:pt x="381194" y="5308098"/>
                  <a:pt x="355572" y="5361507"/>
                  <a:pt x="336819" y="5336690"/>
                </a:cubicBezTo>
                <a:cubicBezTo>
                  <a:pt x="308424" y="5343088"/>
                  <a:pt x="294704" y="5344301"/>
                  <a:pt x="270932" y="5345451"/>
                </a:cubicBezTo>
                <a:lnTo>
                  <a:pt x="194189" y="5343588"/>
                </a:lnTo>
                <a:lnTo>
                  <a:pt x="192552" y="5342845"/>
                </a:lnTo>
                <a:cubicBezTo>
                  <a:pt x="185478" y="5341467"/>
                  <a:pt x="181262" y="5342160"/>
                  <a:pt x="178320" y="5343766"/>
                </a:cubicBezTo>
                <a:lnTo>
                  <a:pt x="175596" y="5346411"/>
                </a:lnTo>
                <a:lnTo>
                  <a:pt x="147287" y="5352625"/>
                </a:lnTo>
                <a:lnTo>
                  <a:pt x="114847" y="5355844"/>
                </a:lnTo>
                <a:lnTo>
                  <a:pt x="114306" y="5354983"/>
                </a:lnTo>
                <a:cubicBezTo>
                  <a:pt x="110042" y="5353823"/>
                  <a:pt x="100016" y="5353058"/>
                  <a:pt x="89264" y="5348886"/>
                </a:cubicBezTo>
                <a:cubicBezTo>
                  <a:pt x="93123" y="5327937"/>
                  <a:pt x="57863" y="5341064"/>
                  <a:pt x="49794" y="5329950"/>
                </a:cubicBezTo>
                <a:cubicBezTo>
                  <a:pt x="40251" y="5331715"/>
                  <a:pt x="30226" y="5333199"/>
                  <a:pt x="19924" y="5334282"/>
                </a:cubicBezTo>
                <a:lnTo>
                  <a:pt x="13819" y="5334653"/>
                </a:lnTo>
                <a:lnTo>
                  <a:pt x="13657" y="5334455"/>
                </a:lnTo>
                <a:cubicBezTo>
                  <a:pt x="12246" y="5334096"/>
                  <a:pt x="10207" y="5334053"/>
                  <a:pt x="7139" y="5334438"/>
                </a:cubicBezTo>
                <a:lnTo>
                  <a:pt x="2684" y="5335333"/>
                </a:lnTo>
                <a:lnTo>
                  <a:pt x="0" y="5335496"/>
                </a:lnTo>
                <a:lnTo>
                  <a:pt x="0" y="10592"/>
                </a:lnTo>
                <a:lnTo>
                  <a:pt x="11243827"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3ED30B9-0503-5A3C-ED1A-50787E6D2647}"/>
              </a:ext>
            </a:extLst>
          </p:cNvPr>
          <p:cNvSpPr>
            <a:spLocks noGrp="1"/>
          </p:cNvSpPr>
          <p:nvPr>
            <p:ph type="title"/>
          </p:nvPr>
        </p:nvSpPr>
        <p:spPr>
          <a:xfrm>
            <a:off x="1629751" y="1059116"/>
            <a:ext cx="8924392" cy="933486"/>
          </a:xfrm>
        </p:spPr>
        <p:txBody>
          <a:bodyPr>
            <a:normAutofit/>
          </a:bodyPr>
          <a:lstStyle/>
          <a:p>
            <a:pPr algn="ctr"/>
            <a:r>
              <a:rPr lang="en-US" sz="3200" dirty="0">
                <a:latin typeface="Tenorite" panose="00000500000000000000" pitchFamily="2" charset="0"/>
              </a:rPr>
              <a:t>DELAWARE LITIGATION</a:t>
            </a:r>
          </a:p>
        </p:txBody>
      </p:sp>
      <p:sp>
        <p:nvSpPr>
          <p:cNvPr id="23" name="Rectangle 6">
            <a:extLst>
              <a:ext uri="{FF2B5EF4-FFF2-40B4-BE49-F238E27FC236}">
                <a16:creationId xmlns:a16="http://schemas.microsoft.com/office/drawing/2014/main" id="{16A12243-4887-4E89-8347-1146AE5D14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0000">
            <a:off x="5418161" y="351736"/>
            <a:ext cx="1352113" cy="407805"/>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C616700-821F-83B7-4CBC-E88A2EB83DEF}"/>
              </a:ext>
            </a:extLst>
          </p:cNvPr>
          <p:cNvSpPr>
            <a:spLocks noGrp="1"/>
          </p:cNvSpPr>
          <p:nvPr>
            <p:ph idx="1"/>
          </p:nvPr>
        </p:nvSpPr>
        <p:spPr>
          <a:xfrm>
            <a:off x="1957986" y="2292176"/>
            <a:ext cx="8273380" cy="3329395"/>
          </a:xfrm>
        </p:spPr>
        <p:txBody>
          <a:bodyPr>
            <a:normAutofit/>
          </a:bodyPr>
          <a:lstStyle/>
          <a:p>
            <a:pPr lvl="2"/>
            <a:r>
              <a:rPr lang="en-US" sz="1600" dirty="0">
                <a:latin typeface="Tenorite" panose="00000500000000000000" pitchFamily="2" charset="0"/>
              </a:rPr>
              <a:t>J.P. Morgan filed Petition for Instructions days later</a:t>
            </a:r>
          </a:p>
          <a:p>
            <a:pPr lvl="3"/>
            <a:r>
              <a:rPr lang="en-US" sz="1600" dirty="0">
                <a:latin typeface="Tenorite" panose="00000500000000000000" pitchFamily="2" charset="0"/>
              </a:rPr>
              <a:t>Sought declaration that it complied with legal and equitable duties</a:t>
            </a:r>
          </a:p>
          <a:p>
            <a:pPr lvl="3"/>
            <a:r>
              <a:rPr lang="en-US" sz="1600" dirty="0">
                <a:latin typeface="Tenorite" panose="00000500000000000000" pitchFamily="2" charset="0"/>
              </a:rPr>
              <a:t>Permission to resign as Trustee</a:t>
            </a:r>
          </a:p>
          <a:p>
            <a:pPr lvl="3"/>
            <a:r>
              <a:rPr lang="en-US" sz="1600" dirty="0">
                <a:latin typeface="Tenorite" panose="00000500000000000000" pitchFamily="2" charset="0"/>
              </a:rPr>
              <a:t>Appointment of GAL for Michael</a:t>
            </a:r>
          </a:p>
          <a:p>
            <a:pPr lvl="4"/>
            <a:endParaRPr lang="en-US" sz="1600" dirty="0">
              <a:latin typeface="Tenorite" panose="00000500000000000000" pitchFamily="2" charset="0"/>
            </a:endParaRPr>
          </a:p>
          <a:p>
            <a:pPr marL="1828800" lvl="4" indent="0">
              <a:buNone/>
            </a:pPr>
            <a:endParaRPr lang="en-US" sz="1600" dirty="0">
              <a:latin typeface="Tenorite" panose="00000500000000000000" pitchFamily="2" charset="0"/>
            </a:endParaRPr>
          </a:p>
          <a:p>
            <a:pPr marL="914400" lvl="6" indent="0"/>
            <a:r>
              <a:rPr lang="en-US" sz="1600" dirty="0">
                <a:latin typeface="Tenorite" panose="00000500000000000000" pitchFamily="2" charset="0"/>
              </a:rPr>
              <a:t>  Court determined that J.P. Morgan assumed burden of proof</a:t>
            </a:r>
          </a:p>
          <a:p>
            <a:pPr marL="914400" lvl="6" indent="0"/>
            <a:r>
              <a:rPr lang="en-US" sz="1600" dirty="0">
                <a:latin typeface="Tenorite" panose="00000500000000000000" pitchFamily="2" charset="0"/>
              </a:rPr>
              <a:t>  Beneficiaries answered and asserted counterclaims</a:t>
            </a:r>
          </a:p>
          <a:p>
            <a:pPr marL="914400" lvl="6" indent="0"/>
            <a:r>
              <a:rPr lang="en-US" sz="1600" dirty="0">
                <a:latin typeface="Tenorite" panose="00000500000000000000" pitchFamily="2" charset="0"/>
              </a:rPr>
              <a:t>  Court granted J.P. Morgan’s request to resign and appointed a GAL</a:t>
            </a:r>
          </a:p>
          <a:p>
            <a:pPr marL="914400" lvl="6" indent="0"/>
            <a:r>
              <a:rPr lang="en-US" sz="1600" dirty="0">
                <a:latin typeface="Tenorite" panose="00000500000000000000" pitchFamily="2" charset="0"/>
              </a:rPr>
              <a:t>  Remaining issues proceeded to trial</a:t>
            </a:r>
          </a:p>
          <a:p>
            <a:pPr marL="914400" lvl="6" indent="0"/>
            <a:endParaRPr lang="en-US" sz="1700" dirty="0"/>
          </a:p>
        </p:txBody>
      </p:sp>
    </p:spTree>
    <p:extLst>
      <p:ext uri="{BB962C8B-B14F-4D97-AF65-F5344CB8AC3E}">
        <p14:creationId xmlns:p14="http://schemas.microsoft.com/office/powerpoint/2010/main" val="285228631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0339EE9-5436-4860-BBFC-7CD7C90DB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0"/>
            <a:ext cx="7537705"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66F8F16-C7F9-98FD-259C-C62B26F6C590}"/>
              </a:ext>
            </a:extLst>
          </p:cNvPr>
          <p:cNvSpPr>
            <a:spLocks noGrp="1"/>
          </p:cNvSpPr>
          <p:nvPr>
            <p:ph type="title"/>
          </p:nvPr>
        </p:nvSpPr>
        <p:spPr>
          <a:xfrm>
            <a:off x="905484" y="1065749"/>
            <a:ext cx="3748810" cy="4726502"/>
          </a:xfrm>
        </p:spPr>
        <p:txBody>
          <a:bodyPr>
            <a:normAutofit/>
          </a:bodyPr>
          <a:lstStyle/>
          <a:p>
            <a:r>
              <a:rPr lang="en-US" sz="3200" dirty="0">
                <a:latin typeface="Tenorite" panose="00000500000000000000" pitchFamily="2" charset="0"/>
              </a:rPr>
              <a:t>CLAIMS ASSERTED AGAINST TRUSTEE</a:t>
            </a:r>
          </a:p>
        </p:txBody>
      </p:sp>
      <p:sp>
        <p:nvSpPr>
          <p:cNvPr id="3" name="Content Placeholder 2">
            <a:extLst>
              <a:ext uri="{FF2B5EF4-FFF2-40B4-BE49-F238E27FC236}">
                <a16:creationId xmlns:a16="http://schemas.microsoft.com/office/drawing/2014/main" id="{C79EC844-F000-9D3B-5953-44AA09D597E8}"/>
              </a:ext>
            </a:extLst>
          </p:cNvPr>
          <p:cNvSpPr>
            <a:spLocks noGrp="1"/>
          </p:cNvSpPr>
          <p:nvPr>
            <p:ph idx="1"/>
          </p:nvPr>
        </p:nvSpPr>
        <p:spPr>
          <a:xfrm>
            <a:off x="6400800" y="713313"/>
            <a:ext cx="4953000" cy="5431376"/>
          </a:xfrm>
        </p:spPr>
        <p:txBody>
          <a:bodyPr anchor="ctr">
            <a:normAutofit/>
          </a:bodyPr>
          <a:lstStyle/>
          <a:p>
            <a:pPr lvl="1"/>
            <a:r>
              <a:rPr lang="en-US" sz="1600" dirty="0">
                <a:latin typeface="Tenorite" panose="00000500000000000000" pitchFamily="2" charset="0"/>
              </a:rPr>
              <a:t>Breach of duty of loyalty</a:t>
            </a:r>
          </a:p>
          <a:p>
            <a:pPr lvl="2"/>
            <a:r>
              <a:rPr lang="en-US" sz="1600" dirty="0">
                <a:latin typeface="Tenorite" panose="00000500000000000000" pitchFamily="2" charset="0"/>
              </a:rPr>
              <a:t>Requires trustee to administer the trust solely in the best interests of the beneficiary and exclude interests of trustee and third persons.  </a:t>
            </a:r>
            <a:r>
              <a:rPr lang="en-US" sz="1600" i="1" dirty="0">
                <a:latin typeface="Tenorite" panose="00000500000000000000" pitchFamily="2" charset="0"/>
              </a:rPr>
              <a:t>Hardy v. Hardy, </a:t>
            </a:r>
            <a:r>
              <a:rPr lang="en-US" sz="1600" dirty="0">
                <a:latin typeface="Tenorite" panose="00000500000000000000" pitchFamily="2" charset="0"/>
              </a:rPr>
              <a:t>2014 WL 3736331, at *8 9(Del. Ch. July 29, 2014)</a:t>
            </a:r>
          </a:p>
          <a:p>
            <a:pPr marL="914400" lvl="2" indent="0">
              <a:buNone/>
            </a:pPr>
            <a:endParaRPr lang="en-US" sz="1600" dirty="0">
              <a:latin typeface="Tenorite" panose="00000500000000000000" pitchFamily="2" charset="0"/>
            </a:endParaRPr>
          </a:p>
          <a:p>
            <a:pPr marL="457200" lvl="3" indent="0"/>
            <a:r>
              <a:rPr lang="en-US" sz="1600" dirty="0">
                <a:latin typeface="Tenorite" panose="00000500000000000000" pitchFamily="2" charset="0"/>
              </a:rPr>
              <a:t>  Breach of duty of care</a:t>
            </a:r>
          </a:p>
          <a:p>
            <a:pPr marL="914400" lvl="4" indent="0"/>
            <a:r>
              <a:rPr lang="en-US" sz="1600" dirty="0">
                <a:latin typeface="Tenorite" panose="00000500000000000000" pitchFamily="2" charset="0"/>
              </a:rPr>
              <a:t> Requires trust to administer the trust with the “skill and care that a [person] of ordinary prudence would exercise in dealing with his own property in light of the situation existing at the time. </a:t>
            </a:r>
            <a:r>
              <a:rPr lang="en-US" sz="1600" i="1" dirty="0" err="1">
                <a:latin typeface="Tenorite" panose="00000500000000000000" pitchFamily="2" charset="0"/>
              </a:rPr>
              <a:t>Wilm</a:t>
            </a:r>
            <a:r>
              <a:rPr lang="en-US" sz="1600" i="1" dirty="0">
                <a:latin typeface="Tenorite" panose="00000500000000000000" pitchFamily="2" charset="0"/>
              </a:rPr>
              <a:t>. Tr. Co. v. Coulter</a:t>
            </a:r>
            <a:r>
              <a:rPr lang="en-US" sz="1600" dirty="0">
                <a:latin typeface="Tenorite" panose="00000500000000000000" pitchFamily="2" charset="0"/>
              </a:rPr>
              <a:t>, 200 A.2d 441, 448 (Del. 1964)</a:t>
            </a:r>
          </a:p>
          <a:p>
            <a:pPr marL="914400" lvl="4" indent="0">
              <a:buNone/>
            </a:pPr>
            <a:endParaRPr lang="en-US" sz="1600" dirty="0">
              <a:latin typeface="Tenorite" panose="00000500000000000000" pitchFamily="2" charset="0"/>
            </a:endParaRPr>
          </a:p>
          <a:p>
            <a:pPr marL="457200" lvl="5" indent="0"/>
            <a:r>
              <a:rPr lang="en-US" sz="1600" dirty="0">
                <a:latin typeface="Tenorite" panose="00000500000000000000" pitchFamily="2" charset="0"/>
              </a:rPr>
              <a:t>  Duty of loyalty claims waived by Hadley</a:t>
            </a:r>
          </a:p>
        </p:txBody>
      </p:sp>
    </p:spTree>
    <p:extLst>
      <p:ext uri="{BB962C8B-B14F-4D97-AF65-F5344CB8AC3E}">
        <p14:creationId xmlns:p14="http://schemas.microsoft.com/office/powerpoint/2010/main" val="240001734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ITUSGUID" val="245e249d-23ff-4abf-9e70-238a3ad2df4b"/>
  <p:tag name="BAC" val="B!bac@C"/>
  <p:tag name="CLASSIFICATION" val="Unclassified"/>
</p:tagLst>
</file>

<file path=ppt/theme/theme1.xml><?xml version="1.0" encoding="utf-8"?>
<a:theme xmlns:a="http://schemas.openxmlformats.org/drawingml/2006/main" name="Custom">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ustom" id="{F85C13B5-8B75-4CB8-BA5E-9CAC0747196D}" vid="{617487EE-AB70-4C55-8A81-E6744CC4A2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titus xmlns="http://schemas.titus.com/TitusProperties/">
  <TitusGUID xmlns="">245e249d-23ff-4abf-9e70-238a3ad2df4b</TitusGUID>
  <TitusMetadata xmlns="">eyJucyI6Imh0dHA6XC9cL3d3dy50aXR1cy5jb21cL25zXC9CYW5rIG9mIEFtZXJpY2EiLCJwcm9wcyI6W3sibiI6IkNsYXNzaWZpY2F0aW9uIiwidmFscyI6W3sidmFsdWUiOiJVbmNsYXNzaWZpZWQifV19LHsibiI6IkF1ZGllbmNlIiwidmFscyI6W119LHsibiI6IkNvbmZpZGVudGlhbFR5cGUiLCJ2YWxzIjpbXX1dfQ==</TitusMetadata>
</titus>
</file>

<file path=customXml/itemProps1.xml><?xml version="1.0" encoding="utf-8"?>
<ds:datastoreItem xmlns:ds="http://schemas.openxmlformats.org/officeDocument/2006/customXml" ds:itemID="{49168DCE-134F-4610-A6AA-88CEBE8D71D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CABF691C-888B-4061-8A6F-D5CE84A0254B}">
  <ds:schemaRefs>
    <ds:schemaRef ds:uri="http://schemas.microsoft.com/sharepoint/v3/contenttype/forms"/>
  </ds:schemaRefs>
</ds:datastoreItem>
</file>

<file path=customXml/itemProps3.xml><?xml version="1.0" encoding="utf-8"?>
<ds:datastoreItem xmlns:ds="http://schemas.openxmlformats.org/officeDocument/2006/customXml" ds:itemID="{5EDE3176-A15D-46A3-BDDB-64A0D7363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D1CD6F9-4280-4AAE-9C37-5D59E7496A84}">
  <ds:schemaRefs>
    <ds:schemaRef ds:uri="http://schemas.titus.com/TitusProperties/"/>
    <ds:schemaRef ds:uri=""/>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{1546FA1D-375F-41B4-B91B-231E81EBA7F0}tf67328976_win32</Template>
  <TotalTime>5045</TotalTime>
  <Words>4035</Words>
  <Application>Microsoft Office PowerPoint</Application>
  <PresentationFormat>Widescreen</PresentationFormat>
  <Paragraphs>297</Paragraphs>
  <Slides>34</Slides>
  <Notes>34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Aptos</vt:lpstr>
      <vt:lpstr>Aptos Display</vt:lpstr>
      <vt:lpstr>Arial</vt:lpstr>
      <vt:lpstr>Calibri</vt:lpstr>
      <vt:lpstr>Tenorite</vt:lpstr>
      <vt:lpstr>Custom</vt:lpstr>
      <vt:lpstr>Office Theme</vt:lpstr>
      <vt:lpstr>Recent Delaware Trust Litigation Decisions and Trends—Making Them Work to Your Clients’ Advantage  Chad Shandler, Director, Richards, Layton &amp; Finger, P.A.  Scott Swenson, Partner, Connolly Gallagher LLP  Andi Coloff, Assistant General Counsel, Bank of America, N.A.  </vt:lpstr>
      <vt:lpstr>AGENDA</vt:lpstr>
      <vt:lpstr>J.P. MORGAN TRUST COMPANY  OF DELAWARE  V.  FISHER  Delaware Court of Chancery, C.A. No. 12894-VCL </vt:lpstr>
      <vt:lpstr>RELEVANT FACTS</vt:lpstr>
      <vt:lpstr>RELEVANT FACTS</vt:lpstr>
      <vt:lpstr>RELEVANT FACTS</vt:lpstr>
      <vt:lpstr>RELEVANT FACTS</vt:lpstr>
      <vt:lpstr>DELAWARE LITIGATION</vt:lpstr>
      <vt:lpstr>CLAIMS ASSERTED AGAINST TRUSTEE</vt:lpstr>
      <vt:lpstr>KEY RULINGS BY COURT</vt:lpstr>
      <vt:lpstr>KEY RULINGS BY COURT</vt:lpstr>
      <vt:lpstr>KEY RULINGS BY COURT</vt:lpstr>
      <vt:lpstr>ATTORNEYS’ FEES</vt:lpstr>
      <vt:lpstr>FRIEDA MAE ROGERS F/K/A FRIEDA MAE ROEN AND PREMIER TRUST, INC.   v.   WILMINGTON TRUST COMPANY  Civil Action No. 18-116-CFC, 2021 WL 739048 (D. Del. February 25, 2021)  No. 21-1473, 2022 WL 621690 (3d Cir. Mar. 3, 2022)  143 S. Ct. 406 (2022) (denying certiorari)    </vt:lpstr>
      <vt:lpstr>Breach of Fiduciary Duty claims</vt:lpstr>
      <vt:lpstr>Breach of Fiduciary Duty claims</vt:lpstr>
      <vt:lpstr>Breach of Fiduciary Duty claims</vt:lpstr>
      <vt:lpstr>Equitable fraud claims</vt:lpstr>
      <vt:lpstr>Other claims</vt:lpstr>
      <vt:lpstr>In re CES 2007 Trust   Civil Action No. 2023-0925-SEM (Del. Ch. May 2, 2025) (Magistrate’s report), aff’d (Del. Ch. Oct. 1, 2025)  </vt:lpstr>
      <vt:lpstr>In re CES 2007 Trust</vt:lpstr>
      <vt:lpstr>TIGANI      v.  TIGANI  Civil Action No. 2017-0786-KSJM, 2021 WL 1197576 (Del. Ch. March 30, 2021)  aff’d by 271 A.3d 741 (Table), 2022 WL 222165 (Del. Jan. 25, 2022) </vt:lpstr>
      <vt:lpstr>Tigani v. Tigani - Background</vt:lpstr>
      <vt:lpstr>Tigani v. Tigani – Self-Dealing Claims (1)</vt:lpstr>
      <vt:lpstr>Tigani v. Tigani – Self-Dealing Claims (2)</vt:lpstr>
      <vt:lpstr>Tigani v. Tigani – Duty of Disclosure Claims (1)</vt:lpstr>
      <vt:lpstr>Tigani v. Tigani – Duty of Disclosure Claims (2)</vt:lpstr>
      <vt:lpstr>IN RE JEREMY PARADISE DYNASTY TRUST AND ANDREW PARADISE DYNASTY TRUST  Delaware Court of Chancery, C.A. No. 2021-0354-KSJM  2021 WL 5564086 (Del. Ch. Nov. 29, 2021)  2023 WL 1241903 (Del. Ch. Jan. 31, 2023)  aff’d by 315 A.3d 445 (Table) (Del. April 3, 2024) </vt:lpstr>
      <vt:lpstr>Paradise -  BACKGROUND (1)</vt:lpstr>
      <vt:lpstr>Paradise -  BACKGROUND (2)</vt:lpstr>
      <vt:lpstr>Paradise -  OPINION ON MOTION TO DISMISS</vt:lpstr>
      <vt:lpstr>Paradise -  POST-TRIAL OPINION</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Andi Coloff</dc:creator>
  <cp:lastModifiedBy>Greg Koseluk</cp:lastModifiedBy>
  <cp:revision>35</cp:revision>
  <dcterms:created xsi:type="dcterms:W3CDTF">2025-10-15T18:28:30Z</dcterms:created>
  <dcterms:modified xsi:type="dcterms:W3CDTF">2025-10-23T10:45:23Z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TitusGUID">
    <vt:lpwstr>245e249d-23ff-4abf-9e70-238a3ad2df4b</vt:lpwstr>
  </property>
  <property fmtid="{D5CDD505-2E9C-101B-9397-08002B2CF9AE}" pid="5" name="BAC">
    <vt:lpwstr>B!bac@C</vt:lpwstr>
  </property>
  <property fmtid="{D5CDD505-2E9C-101B-9397-08002B2CF9AE}" pid="6" name="Classification">
    <vt:lpwstr>Unclassified</vt:lpwstr>
  </property>
</Properties>
</file>